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4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5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5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83"/>
          <a:stretch>
            <a:fillRect/>
          </a:stretch>
        </p:blipFill>
        <p:spPr>
          <a:xfrm>
            <a:off x="2734945" y="3107055"/>
            <a:ext cx="7147560" cy="14084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86"/>
          <a:stretch>
            <a:fillRect/>
          </a:stretch>
        </p:blipFill>
        <p:spPr>
          <a:xfrm>
            <a:off x="3179445" y="2276475"/>
            <a:ext cx="6154420" cy="889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653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425983" y="2372248"/>
            <a:ext cx="495074" cy="2193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758876" y="2372248"/>
            <a:ext cx="342743" cy="2193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863272" y="2372248"/>
            <a:ext cx="637884" cy="2193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262809" y="2372248"/>
            <a:ext cx="352264" cy="2193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510016" y="2372248"/>
            <a:ext cx="361785" cy="2193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719140" y="2372248"/>
            <a:ext cx="466512" cy="2193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023471" y="2372248"/>
            <a:ext cx="361785" cy="2193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547700"/>
            <a:ext cx="11520000" cy="2597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/>
          <p:cNvSpPr/>
          <p:nvPr>
            <p:custDataLst>
              <p:tags r:id="rId4"/>
            </p:custDataLst>
          </p:nvPr>
        </p:nvSpPr>
        <p:spPr bwMode="white">
          <a:xfrm>
            <a:off x="817245" y="4817745"/>
            <a:ext cx="1920240" cy="977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5"/>
            </p:custDataLst>
          </p:nvPr>
        </p:nvSpPr>
        <p:spPr bwMode="white">
          <a:xfrm>
            <a:off x="3992245" y="4817745"/>
            <a:ext cx="1920240" cy="977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6"/>
            </p:custDataLst>
          </p:nvPr>
        </p:nvSpPr>
        <p:spPr bwMode="white">
          <a:xfrm>
            <a:off x="7319645" y="4728845"/>
            <a:ext cx="1920240" cy="977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bldLvl="0" animBg="1"/>
      <p:bldP spid="14" grpId="0" bldLvl="0" animBg="1"/>
      <p:bldP spid="1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678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92910" y="1665605"/>
            <a:ext cx="748030" cy="238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444875" y="1665605"/>
            <a:ext cx="751205" cy="238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053455" y="1665605"/>
            <a:ext cx="717550" cy="238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595360" y="1665605"/>
            <a:ext cx="784225" cy="238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2468245" y="1665605"/>
            <a:ext cx="748030" cy="238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3"/>
            </p:custDataLst>
          </p:nvPr>
        </p:nvSpPr>
        <p:spPr bwMode="white">
          <a:xfrm>
            <a:off x="4234180" y="1665605"/>
            <a:ext cx="751205" cy="238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4"/>
            </p:custDataLst>
          </p:nvPr>
        </p:nvSpPr>
        <p:spPr bwMode="white">
          <a:xfrm>
            <a:off x="5052060" y="1665605"/>
            <a:ext cx="751205" cy="238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5"/>
            </p:custDataLst>
          </p:nvPr>
        </p:nvSpPr>
        <p:spPr bwMode="white">
          <a:xfrm>
            <a:off x="6823710" y="1665605"/>
            <a:ext cx="751205" cy="238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6"/>
            </p:custDataLst>
          </p:nvPr>
        </p:nvSpPr>
        <p:spPr bwMode="white">
          <a:xfrm>
            <a:off x="7639050" y="1665605"/>
            <a:ext cx="751205" cy="238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7"/>
            </p:custDataLst>
          </p:nvPr>
        </p:nvSpPr>
        <p:spPr bwMode="white">
          <a:xfrm>
            <a:off x="9413240" y="1665605"/>
            <a:ext cx="751205" cy="238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8"/>
            </p:custDataLst>
          </p:nvPr>
        </p:nvSpPr>
        <p:spPr bwMode="white">
          <a:xfrm>
            <a:off x="10226040" y="1665605"/>
            <a:ext cx="751205" cy="238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2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489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83285" y="1456690"/>
            <a:ext cx="4774565" cy="1172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49960" y="3164205"/>
            <a:ext cx="5037455" cy="1428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88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5779135" y="1950085"/>
            <a:ext cx="5665470" cy="1864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COMMONDATA" val="eyJoZGlkIjoiYTY1YTJmZjRhMDVhODY4MWZkM2Y1NjZmNGFiZDE4MjE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   Windy 。</cp:lastModifiedBy>
  <cp:revision>6</cp:revision>
  <dcterms:created xsi:type="dcterms:W3CDTF">2023-07-20T00:26:00Z</dcterms:created>
  <dcterms:modified xsi:type="dcterms:W3CDTF">2023-07-26T10:14:28Z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2052-11.1.0.14036</vt:lpwstr>
  </property>
</Properties>
</file>