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29"/>
          <a:stretch>
            <a:fillRect/>
          </a:stretch>
        </p:blipFill>
        <p:spPr>
          <a:xfrm>
            <a:off x="2489835" y="3030855"/>
            <a:ext cx="7788910" cy="985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46"/>
          <a:stretch>
            <a:fillRect/>
          </a:stretch>
        </p:blipFill>
        <p:spPr>
          <a:xfrm>
            <a:off x="3569335" y="2275840"/>
            <a:ext cx="5053965" cy="130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1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35636" y="3664761"/>
            <a:ext cx="209454" cy="228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502148" y="3683809"/>
            <a:ext cx="218975" cy="171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87702" y="3664761"/>
            <a:ext cx="209454" cy="228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92231" y="3664761"/>
            <a:ext cx="371305" cy="228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415801" y="3636190"/>
            <a:ext cx="361785" cy="295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33785" y="3655238"/>
            <a:ext cx="218975" cy="23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109818" y="3683809"/>
            <a:ext cx="218975" cy="171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585851" y="3655238"/>
            <a:ext cx="209454" cy="23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318942" y="3655238"/>
            <a:ext cx="352264" cy="23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004429" y="3626666"/>
            <a:ext cx="371305" cy="304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8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652895" y="1566545"/>
            <a:ext cx="4656455" cy="1943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8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83360" y="1770380"/>
            <a:ext cx="4612640" cy="1181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00" y="3052400"/>
            <a:ext cx="11520000" cy="2109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464310" y="3796665"/>
            <a:ext cx="5266690" cy="1171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4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443345" y="2063115"/>
            <a:ext cx="4322445" cy="2047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YTY1YTJmZjRhMDVhODY4MWZkM2Y1NjZmNGFiZDE4Mj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