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5" r:id="rId5"/>
    <p:sldId id="263" r:id="rId6"/>
    <p:sldId id="261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5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9.png"/><Relationship Id="rId2" Type="http://schemas.openxmlformats.org/officeDocument/2006/relationships/tags" Target="../tags/tag11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46"/>
          <a:stretch>
            <a:fillRect/>
          </a:stretch>
        </p:blipFill>
        <p:spPr>
          <a:xfrm>
            <a:off x="3662045" y="1998345"/>
            <a:ext cx="5053965" cy="130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39"/>
          <a:stretch>
            <a:fillRect/>
          </a:stretch>
        </p:blipFill>
        <p:spPr>
          <a:xfrm>
            <a:off x="3433445" y="2770505"/>
            <a:ext cx="6187440" cy="1259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70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005090" y="2111823"/>
            <a:ext cx="218975" cy="228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109157" y="2111823"/>
            <a:ext cx="218975" cy="228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014280" y="2921090"/>
            <a:ext cx="218975" cy="228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00" y="3738200"/>
            <a:ext cx="11520000" cy="1613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8649507" y="3890952"/>
            <a:ext cx="209454" cy="238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7868813" y="4731089"/>
            <a:ext cx="209454" cy="238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24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416462" y="2286898"/>
            <a:ext cx="2180231" cy="257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52694" y="2277359"/>
            <a:ext cx="1075834" cy="276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301884" y="2868783"/>
            <a:ext cx="209454" cy="228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901355" y="2868783"/>
            <a:ext cx="218975" cy="228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016595" y="3450669"/>
            <a:ext cx="209454" cy="228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77900"/>
            <a:ext cx="11520000" cy="2480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4520528" y="4746135"/>
            <a:ext cx="218975" cy="228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4520528" y="5328139"/>
            <a:ext cx="218975" cy="228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1788099" y="5871978"/>
            <a:ext cx="361785" cy="305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7"/>
            </p:custDataLst>
          </p:nvPr>
        </p:nvSpPr>
        <p:spPr bwMode="white">
          <a:xfrm>
            <a:off x="4282512" y="5871978"/>
            <a:ext cx="361785" cy="305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67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00" y="3127330"/>
            <a:ext cx="11520000" cy="1460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2550047" y="3423181"/>
            <a:ext cx="218975" cy="229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2559567" y="4129406"/>
            <a:ext cx="209454" cy="229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COMMONDATA" val="eyJoZGlkIjoiYTY1YTJmZjRhMDVhODY4MWZkM2Y1NjZmNGFiZDE4Mj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4</cp:revision>
  <dcterms:created xsi:type="dcterms:W3CDTF">2023-07-20T00:26:00Z</dcterms:created>
  <dcterms:modified xsi:type="dcterms:W3CDTF">2023-07-25T08:22:59Z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