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9"/>
          <a:stretch>
            <a:fillRect/>
          </a:stretch>
        </p:blipFill>
        <p:spPr>
          <a:xfrm>
            <a:off x="1537335" y="3021330"/>
            <a:ext cx="9412605" cy="99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5"/>
          <a:stretch>
            <a:fillRect/>
          </a:stretch>
        </p:blipFill>
        <p:spPr>
          <a:xfrm>
            <a:off x="1668145" y="2236470"/>
            <a:ext cx="9493250" cy="92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3239" y="1982668"/>
            <a:ext cx="780694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9024" y="1982668"/>
            <a:ext cx="771173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57619" y="1982668"/>
            <a:ext cx="790214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23404" y="1982668"/>
            <a:ext cx="733090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03935" y="2490470"/>
            <a:ext cx="1644015" cy="1435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3"/>
            </p:custDataLst>
          </p:nvPr>
        </p:nvSpPr>
        <p:spPr bwMode="white">
          <a:xfrm>
            <a:off x="3105150" y="2389505"/>
            <a:ext cx="2760980" cy="1435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4"/>
            </p:custDataLst>
          </p:nvPr>
        </p:nvSpPr>
        <p:spPr bwMode="white">
          <a:xfrm>
            <a:off x="6196330" y="2389505"/>
            <a:ext cx="1644015" cy="1435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5"/>
            </p:custDataLst>
          </p:nvPr>
        </p:nvSpPr>
        <p:spPr bwMode="white">
          <a:xfrm>
            <a:off x="8500745" y="2389505"/>
            <a:ext cx="2964180" cy="1435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19200"/>
            <a:ext cx="11520000" cy="253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矩形 31"/>
          <p:cNvSpPr/>
          <p:nvPr>
            <p:custDataLst>
              <p:tags r:id="rId8"/>
            </p:custDataLst>
          </p:nvPr>
        </p:nvSpPr>
        <p:spPr bwMode="white">
          <a:xfrm>
            <a:off x="1254760" y="5453380"/>
            <a:ext cx="6167755" cy="120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8" grpId="0" bldLvl="0" animBg="1"/>
      <p:bldP spid="29" grpId="0" bldLvl="0" animBg="1"/>
      <p:bldP spid="30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3790270"/>
            <a:ext cx="11520000" cy="225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273810" y="4411980"/>
            <a:ext cx="4649470" cy="110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558280" y="4411980"/>
            <a:ext cx="5227320" cy="101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26285" y="2617470"/>
            <a:ext cx="6111240" cy="138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