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2"/>
          <a:stretch>
            <a:fillRect/>
          </a:stretch>
        </p:blipFill>
        <p:spPr>
          <a:xfrm>
            <a:off x="3853815" y="2765425"/>
            <a:ext cx="4219575" cy="161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737360" y="2354580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2018214"/>
            <a:ext cx="780694" cy="228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2018214"/>
            <a:ext cx="780694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958" y="2018214"/>
            <a:ext cx="780694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2018214"/>
            <a:ext cx="771173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80135" y="2373630"/>
            <a:ext cx="1670050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3340735" y="2373630"/>
            <a:ext cx="1670050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6363335" y="2500630"/>
            <a:ext cx="1670050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8496935" y="2373630"/>
            <a:ext cx="1670050" cy="199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9005"/>
            <a:ext cx="11520000" cy="279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655320" y="5114290"/>
            <a:ext cx="1878330" cy="111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3373120" y="5114290"/>
            <a:ext cx="1878330" cy="111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6167120" y="5114290"/>
            <a:ext cx="1878330" cy="111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8491220" y="5114290"/>
            <a:ext cx="1878330" cy="1116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3750" y="1809115"/>
            <a:ext cx="6490970" cy="122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5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16635" y="1913890"/>
            <a:ext cx="5420995" cy="169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0" y="3695655"/>
            <a:ext cx="11520000" cy="294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867535" y="4812030"/>
            <a:ext cx="6881495" cy="204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