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9"/>
          <a:stretch>
            <a:fillRect/>
          </a:stretch>
        </p:blipFill>
        <p:spPr>
          <a:xfrm>
            <a:off x="1116965" y="2940685"/>
            <a:ext cx="9958070" cy="168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5"/>
          <a:stretch>
            <a:fillRect/>
          </a:stretch>
        </p:blipFill>
        <p:spPr>
          <a:xfrm>
            <a:off x="1581785" y="2334260"/>
            <a:ext cx="9493250" cy="927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30909" y="2039331"/>
            <a:ext cx="771173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29719" y="2039331"/>
            <a:ext cx="790214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76198" y="2039331"/>
            <a:ext cx="780694" cy="23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00735" y="2573020"/>
            <a:ext cx="3145790" cy="144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4073525" y="2573020"/>
            <a:ext cx="3145790" cy="144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7582535" y="2446020"/>
            <a:ext cx="3145790" cy="1440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bldLvl="0" animBg="1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20264" y="1935257"/>
            <a:ext cx="485553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57685" y="2508078"/>
            <a:ext cx="476033" cy="219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59008" y="3090446"/>
            <a:ext cx="352264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33190" y="3090446"/>
            <a:ext cx="352264" cy="210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54735" y="2845435"/>
            <a:ext cx="4916805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680835" y="2769235"/>
            <a:ext cx="4916805" cy="191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80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5" y="1346155"/>
            <a:ext cx="11520000" cy="2968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553845" y="2186305"/>
            <a:ext cx="4542155" cy="212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