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5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47"/>
          <a:stretch>
            <a:fillRect/>
          </a:stretch>
        </p:blipFill>
        <p:spPr>
          <a:xfrm>
            <a:off x="1397000" y="2752725"/>
            <a:ext cx="9695180" cy="1427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5"/>
          <a:stretch>
            <a:fillRect/>
          </a:stretch>
        </p:blipFill>
        <p:spPr>
          <a:xfrm>
            <a:off x="1668145" y="2209165"/>
            <a:ext cx="9493250" cy="92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3239" y="1978890"/>
            <a:ext cx="780694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87173" y="1978890"/>
            <a:ext cx="780694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52958" y="1978890"/>
            <a:ext cx="780694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09223" y="1978890"/>
            <a:ext cx="780694" cy="238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8835" y="2499360"/>
            <a:ext cx="1821180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3264535" y="2423160"/>
            <a:ext cx="1821180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6058535" y="2499360"/>
            <a:ext cx="1821180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5"/>
            </p:custDataLst>
          </p:nvPr>
        </p:nvSpPr>
        <p:spPr bwMode="white">
          <a:xfrm>
            <a:off x="8852535" y="2423160"/>
            <a:ext cx="1821180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57580"/>
            <a:ext cx="11520000" cy="285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/>
          <p:cNvSpPr/>
          <p:nvPr>
            <p:custDataLst>
              <p:tags r:id="rId8"/>
            </p:custDataLst>
          </p:nvPr>
        </p:nvSpPr>
        <p:spPr bwMode="white">
          <a:xfrm>
            <a:off x="3206677" y="6231240"/>
            <a:ext cx="276099" cy="22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9"/>
            </p:custDataLst>
          </p:nvPr>
        </p:nvSpPr>
        <p:spPr bwMode="white">
          <a:xfrm>
            <a:off x="8309752" y="6231240"/>
            <a:ext cx="285619" cy="228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0"/>
            </p:custDataLst>
          </p:nvPr>
        </p:nvSpPr>
        <p:spPr bwMode="white">
          <a:xfrm>
            <a:off x="3823335" y="4768850"/>
            <a:ext cx="1541780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11"/>
            </p:custDataLst>
          </p:nvPr>
        </p:nvSpPr>
        <p:spPr bwMode="white">
          <a:xfrm>
            <a:off x="8954135" y="4768850"/>
            <a:ext cx="1541780" cy="122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834710" y="1245968"/>
            <a:ext cx="485553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23404" y="1245968"/>
            <a:ext cx="485553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35107" y="1722295"/>
            <a:ext cx="371305" cy="22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66677" y="1722295"/>
            <a:ext cx="495073" cy="21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11735" y="2198622"/>
            <a:ext cx="476033" cy="22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09950" y="2208149"/>
            <a:ext cx="495074" cy="2095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90500"/>
            <a:ext cx="11520000" cy="349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56335" y="4821555"/>
            <a:ext cx="4608195" cy="176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170295" y="4822825"/>
            <a:ext cx="4992370" cy="176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78710" y="2093958"/>
            <a:ext cx="228495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06942" y="2093958"/>
            <a:ext cx="209454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24991" y="2093958"/>
            <a:ext cx="218975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85719" y="2093958"/>
            <a:ext cx="142809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71272" y="2093958"/>
            <a:ext cx="209454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892826" y="2665593"/>
            <a:ext cx="218975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20396" y="2665593"/>
            <a:ext cx="218975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39107" y="2665593"/>
            <a:ext cx="209454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52561" y="2665593"/>
            <a:ext cx="209454" cy="228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