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39"/>
          <a:stretch>
            <a:fillRect/>
          </a:stretch>
        </p:blipFill>
        <p:spPr>
          <a:xfrm>
            <a:off x="2906395" y="3049905"/>
            <a:ext cx="6618605" cy="165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53815" y="1979295"/>
            <a:ext cx="3600450" cy="134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7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0" y="2707595"/>
            <a:ext cx="11520000" cy="2734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5028485" y="3488963"/>
            <a:ext cx="209454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6675559" y="3488963"/>
            <a:ext cx="199933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8332154" y="3498492"/>
            <a:ext cx="142809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9950667" y="3488963"/>
            <a:ext cx="199933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5038006" y="3974936"/>
            <a:ext cx="190413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6666039" y="3974936"/>
            <a:ext cx="218975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8313113" y="3974936"/>
            <a:ext cx="199932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9941146" y="3974936"/>
            <a:ext cx="209454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4961840" y="4451380"/>
            <a:ext cx="304661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3"/>
            </p:custDataLst>
          </p:nvPr>
        </p:nvSpPr>
        <p:spPr bwMode="white">
          <a:xfrm>
            <a:off x="6599394" y="4451380"/>
            <a:ext cx="342743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4"/>
            </p:custDataLst>
          </p:nvPr>
        </p:nvSpPr>
        <p:spPr bwMode="white">
          <a:xfrm>
            <a:off x="8236948" y="4451380"/>
            <a:ext cx="352263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5"/>
            </p:custDataLst>
          </p:nvPr>
        </p:nvSpPr>
        <p:spPr bwMode="white">
          <a:xfrm>
            <a:off x="9874502" y="4451380"/>
            <a:ext cx="314181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6"/>
            </p:custDataLst>
          </p:nvPr>
        </p:nvSpPr>
        <p:spPr bwMode="white">
          <a:xfrm>
            <a:off x="2810171" y="5032642"/>
            <a:ext cx="361785" cy="304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7"/>
            </p:custDataLst>
          </p:nvPr>
        </p:nvSpPr>
        <p:spPr bwMode="white">
          <a:xfrm>
            <a:off x="4057378" y="5032642"/>
            <a:ext cx="361785" cy="304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8"/>
            </p:custDataLst>
          </p:nvPr>
        </p:nvSpPr>
        <p:spPr bwMode="white">
          <a:xfrm>
            <a:off x="10188575" y="5097780"/>
            <a:ext cx="1281430" cy="526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" y="1170895"/>
            <a:ext cx="11520000" cy="3263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12978" y="3031487"/>
            <a:ext cx="19993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64978" y="3031487"/>
            <a:ext cx="209454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26499" y="3031487"/>
            <a:ext cx="19993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78499" y="3031487"/>
            <a:ext cx="209454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40019" y="3031487"/>
            <a:ext cx="19993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11061" y="3031487"/>
            <a:ext cx="152330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72581" y="3031487"/>
            <a:ext cx="142809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34102" y="3031487"/>
            <a:ext cx="142809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512978" y="3508562"/>
            <a:ext cx="19993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84019" y="3508562"/>
            <a:ext cx="152330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26499" y="3508562"/>
            <a:ext cx="19993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978499" y="3508562"/>
            <a:ext cx="209454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130499" y="3508562"/>
            <a:ext cx="218975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311061" y="3508562"/>
            <a:ext cx="152330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453540" y="3508562"/>
            <a:ext cx="19993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605540" y="3508562"/>
            <a:ext cx="209454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512978" y="3985637"/>
            <a:ext cx="19993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664978" y="3985637"/>
            <a:ext cx="19993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826499" y="3985637"/>
            <a:ext cx="19993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978499" y="3985637"/>
            <a:ext cx="209454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159061" y="3985637"/>
            <a:ext cx="142809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301540" y="3985637"/>
            <a:ext cx="19041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9453540" y="3985637"/>
            <a:ext cx="19993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0605540" y="3985637"/>
            <a:ext cx="218975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16515" y="553720"/>
            <a:ext cx="1367155" cy="183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9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2590" y="1085215"/>
            <a:ext cx="4899660" cy="1185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31635" y="898525"/>
            <a:ext cx="4846955" cy="173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5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97685" y="1648460"/>
            <a:ext cx="4539615" cy="25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38010" y="360045"/>
            <a:ext cx="4784090" cy="43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50230" y="3761105"/>
            <a:ext cx="4784090" cy="43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5" y="4487500"/>
            <a:ext cx="11520000" cy="1593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390015" y="5066665"/>
            <a:ext cx="9474200" cy="101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animBg="1"/>
      <p:bldP spid="12" grpId="1" animBg="1"/>
      <p:bldP spid="14" grpId="0" bldLvl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7</cp:revision>
  <dcterms:created xsi:type="dcterms:W3CDTF">2023-07-20T00:26:00Z</dcterms:created>
  <dcterms:modified xsi:type="dcterms:W3CDTF">2023-07-26T10:11:26Z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