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0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42"/>
          <a:stretch>
            <a:fillRect/>
          </a:stretch>
        </p:blipFill>
        <p:spPr>
          <a:xfrm>
            <a:off x="2914015" y="2854960"/>
            <a:ext cx="7101840" cy="1545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65550" y="1743710"/>
            <a:ext cx="3600450" cy="134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8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68859" y="2849619"/>
            <a:ext cx="342743" cy="28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72793" y="2840081"/>
            <a:ext cx="666446" cy="305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71801" y="2849619"/>
            <a:ext cx="352264" cy="28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28132" y="2840081"/>
            <a:ext cx="352264" cy="295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88670"/>
            <a:ext cx="11520000" cy="2767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2806809" y="5129448"/>
            <a:ext cx="228495" cy="219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8176462" y="5129448"/>
            <a:ext cx="218975" cy="22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2749685" y="6159939"/>
            <a:ext cx="361785" cy="23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8176462" y="6159939"/>
            <a:ext cx="209454" cy="22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38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49619" y="1210139"/>
            <a:ext cx="218975" cy="229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14214" y="1210139"/>
            <a:ext cx="209454" cy="229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34842" y="1745058"/>
            <a:ext cx="209454" cy="219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14214" y="1735506"/>
            <a:ext cx="209454" cy="238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71400"/>
            <a:ext cx="11520000" cy="3255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6013663" y="3848735"/>
            <a:ext cx="5234305" cy="300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0" y="2804115"/>
            <a:ext cx="11520000" cy="2218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44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02005" y="2365375"/>
            <a:ext cx="6012180" cy="2657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7</cp:revision>
  <dcterms:created xsi:type="dcterms:W3CDTF">2023-07-20T00:26:00Z</dcterms:created>
  <dcterms:modified xsi:type="dcterms:W3CDTF">2023-07-26T10:11:17Z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