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72"/>
          <a:stretch>
            <a:fillRect/>
          </a:stretch>
        </p:blipFill>
        <p:spPr>
          <a:xfrm>
            <a:off x="2138045" y="2483485"/>
            <a:ext cx="8477250" cy="1453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71290" y="1645285"/>
            <a:ext cx="3600450" cy="134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4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1900510"/>
            <a:ext cx="11520000" cy="3146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385504" y="2529753"/>
            <a:ext cx="523636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385834" y="3588027"/>
            <a:ext cx="65692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442958" y="4646300"/>
            <a:ext cx="523636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7326727" y="4646300"/>
            <a:ext cx="36178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5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604885" y="1770380"/>
            <a:ext cx="304800" cy="164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915285" y="1144270"/>
            <a:ext cx="304800" cy="28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8604885" y="1144270"/>
            <a:ext cx="304800" cy="28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915285" y="1770380"/>
            <a:ext cx="304800" cy="262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0950"/>
            <a:ext cx="11520000" cy="3440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3063867" y="5168377"/>
            <a:ext cx="361785" cy="295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9014280" y="5158846"/>
            <a:ext cx="361785" cy="30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5567801" y="5740234"/>
            <a:ext cx="361785" cy="30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2910" y="1607820"/>
            <a:ext cx="6013450" cy="1246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731010" y="2276475"/>
            <a:ext cx="4802505" cy="1781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