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8"/>
          <a:stretch>
            <a:fillRect/>
          </a:stretch>
        </p:blipFill>
        <p:spPr>
          <a:xfrm>
            <a:off x="2418080" y="2967355"/>
            <a:ext cx="7861300" cy="1684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5550" y="2087245"/>
            <a:ext cx="3600450" cy="134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7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710942" y="2894629"/>
            <a:ext cx="666446" cy="304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71933" y="2894629"/>
            <a:ext cx="656925" cy="2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23404" y="2894629"/>
            <a:ext cx="666446" cy="2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83371" y="3285305"/>
            <a:ext cx="666446" cy="304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50900"/>
            <a:ext cx="11520000" cy="2896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683371" y="5218020"/>
            <a:ext cx="3560727" cy="84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379845" y="5217795"/>
            <a:ext cx="1428115" cy="83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7718425" y="5401945"/>
            <a:ext cx="2934335" cy="654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56627" y="5641848"/>
            <a:ext cx="666446" cy="424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644958" y="1686796"/>
            <a:ext cx="209454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99768" y="1686796"/>
            <a:ext cx="152330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92297" y="2211787"/>
            <a:ext cx="533157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28396" y="2211787"/>
            <a:ext cx="209454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58876" y="2746324"/>
            <a:ext cx="304661" cy="21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61884" y="2736779"/>
            <a:ext cx="523636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90600"/>
            <a:ext cx="11520000" cy="202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959801" y="5453891"/>
            <a:ext cx="1847008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3692231" y="5453891"/>
            <a:ext cx="1066314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5729652" y="5453891"/>
            <a:ext cx="1066314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7843239" y="5463423"/>
            <a:ext cx="599801" cy="285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9480793" y="5453891"/>
            <a:ext cx="1380494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0" y="2874600"/>
            <a:ext cx="11520000" cy="234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37845" y="2874645"/>
            <a:ext cx="10969625" cy="247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