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image" Target="../media/image6.pn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" t="8412" r="63389" b="-8412"/>
          <a:stretch>
            <a:fillRect/>
          </a:stretch>
        </p:blipFill>
        <p:spPr>
          <a:xfrm>
            <a:off x="2929255" y="2660650"/>
            <a:ext cx="6905625" cy="153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42080" y="1773555"/>
            <a:ext cx="3600450" cy="1341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26314" y="3432485"/>
            <a:ext cx="666446" cy="29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92297" y="3432485"/>
            <a:ext cx="666446" cy="29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10611" y="3432485"/>
            <a:ext cx="675966" cy="29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786115" y="3432485"/>
            <a:ext cx="656925" cy="29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52099" y="3432485"/>
            <a:ext cx="666446" cy="295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1485"/>
            <a:ext cx="11520000" cy="2089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4286472"/>
            <a:ext cx="342743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594977" y="4286472"/>
            <a:ext cx="342743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9450187" y="4286472"/>
            <a:ext cx="342743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397635" y="4932680"/>
            <a:ext cx="34290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4761230" y="4932680"/>
            <a:ext cx="342900" cy="288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9243812" y="4972907"/>
            <a:ext cx="342743" cy="228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56850"/>
            <a:ext cx="11520000" cy="2226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2092760" y="1283108"/>
            <a:ext cx="371305" cy="23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8195504" y="1283108"/>
            <a:ext cx="533157" cy="23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2406942" y="1846913"/>
            <a:ext cx="371305" cy="23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2"/>
            </p:custDataLst>
          </p:nvPr>
        </p:nvSpPr>
        <p:spPr bwMode="white">
          <a:xfrm>
            <a:off x="4511008" y="1846913"/>
            <a:ext cx="533157" cy="238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3"/>
            </p:custDataLst>
          </p:nvPr>
        </p:nvSpPr>
        <p:spPr bwMode="white">
          <a:xfrm>
            <a:off x="9833057" y="1856469"/>
            <a:ext cx="218975" cy="21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4"/>
            </p:custDataLst>
          </p:nvPr>
        </p:nvSpPr>
        <p:spPr bwMode="white">
          <a:xfrm>
            <a:off x="3996892" y="2420275"/>
            <a:ext cx="142809" cy="219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5"/>
            </p:custDataLst>
          </p:nvPr>
        </p:nvSpPr>
        <p:spPr bwMode="white">
          <a:xfrm>
            <a:off x="10156760" y="2420275"/>
            <a:ext cx="209454" cy="22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85" y="3704545"/>
            <a:ext cx="11520000" cy="176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99970" y="4401820"/>
            <a:ext cx="6007735" cy="1864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0" y="389210"/>
            <a:ext cx="11520000" cy="2287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2288540" y="1675765"/>
            <a:ext cx="6984365" cy="139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4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167755" y="2326005"/>
            <a:ext cx="5711825" cy="1866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