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../media/image8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7.png"/><Relationship Id="rId2" Type="http://schemas.openxmlformats.org/officeDocument/2006/relationships/tags" Target="../tags/tag8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55"/>
          <a:stretch>
            <a:fillRect/>
          </a:stretch>
        </p:blipFill>
        <p:spPr>
          <a:xfrm>
            <a:off x="2409825" y="2489200"/>
            <a:ext cx="7211695" cy="1423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34765" y="1449705"/>
            <a:ext cx="3600450" cy="134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7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711603" y="3236683"/>
            <a:ext cx="228495" cy="22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82512" y="3236683"/>
            <a:ext cx="209454" cy="22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52628" y="3227158"/>
            <a:ext cx="209454" cy="22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14016" y="3227158"/>
            <a:ext cx="209454" cy="22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17600"/>
            <a:ext cx="11520000" cy="1786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2406942" y="4829823"/>
            <a:ext cx="371305" cy="229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8195504" y="4829823"/>
            <a:ext cx="209454" cy="229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3663669" y="5412712"/>
            <a:ext cx="199933" cy="219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9290380" y="5412712"/>
            <a:ext cx="371305" cy="229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197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21520" y="1165044"/>
            <a:ext cx="276099" cy="230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00" y="1558245"/>
            <a:ext cx="11520000" cy="1109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3654339" y="1739931"/>
            <a:ext cx="247537" cy="239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4368389" y="2323240"/>
            <a:ext cx="228495" cy="229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34925"/>
            <a:ext cx="11520000" cy="3597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8"/>
            </p:custDataLst>
          </p:nvPr>
        </p:nvSpPr>
        <p:spPr bwMode="white">
          <a:xfrm>
            <a:off x="4377719" y="4481007"/>
            <a:ext cx="371305" cy="23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9"/>
            </p:custDataLst>
          </p:nvPr>
        </p:nvSpPr>
        <p:spPr bwMode="white">
          <a:xfrm>
            <a:off x="5624925" y="4939106"/>
            <a:ext cx="361785" cy="334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10"/>
            </p:custDataLst>
          </p:nvPr>
        </p:nvSpPr>
        <p:spPr bwMode="white">
          <a:xfrm>
            <a:off x="1607206" y="5139524"/>
            <a:ext cx="342743" cy="305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1"/>
            </p:custDataLst>
          </p:nvPr>
        </p:nvSpPr>
        <p:spPr bwMode="white">
          <a:xfrm>
            <a:off x="3111500" y="5301615"/>
            <a:ext cx="285750" cy="45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2"/>
            </p:custDataLst>
          </p:nvPr>
        </p:nvSpPr>
        <p:spPr bwMode="white">
          <a:xfrm>
            <a:off x="8303260" y="5445125"/>
            <a:ext cx="2465705" cy="1039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3"/>
            </p:custDataLst>
          </p:nvPr>
        </p:nvSpPr>
        <p:spPr bwMode="white">
          <a:xfrm>
            <a:off x="1702413" y="6132071"/>
            <a:ext cx="380826" cy="229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4"/>
            </p:custDataLst>
          </p:nvPr>
        </p:nvSpPr>
        <p:spPr bwMode="white">
          <a:xfrm>
            <a:off x="4358677" y="6132071"/>
            <a:ext cx="380826" cy="229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5"/>
            </p:custDataLst>
          </p:nvPr>
        </p:nvSpPr>
        <p:spPr bwMode="white">
          <a:xfrm>
            <a:off x="3486150" y="5318549"/>
            <a:ext cx="285750" cy="45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9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79145" y="1988820"/>
            <a:ext cx="5180330" cy="1840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YTY1YTJmZjRhMDVhODY4MWZkM2Y1NjZmNGFiZDE4M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6</cp:revision>
  <dcterms:created xsi:type="dcterms:W3CDTF">2023-07-20T00:26:00Z</dcterms:created>
  <dcterms:modified xsi:type="dcterms:W3CDTF">2023-07-26T10:10:50Z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