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5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4"/>
          <a:stretch>
            <a:fillRect/>
          </a:stretch>
        </p:blipFill>
        <p:spPr>
          <a:xfrm>
            <a:off x="2524760" y="2939415"/>
            <a:ext cx="7142480" cy="127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7"/>
          <a:stretch>
            <a:fillRect/>
          </a:stretch>
        </p:blipFill>
        <p:spPr>
          <a:xfrm>
            <a:off x="2077720" y="2341245"/>
            <a:ext cx="8816975" cy="106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5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683000" y="3449955"/>
            <a:ext cx="1866265" cy="66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12066" y="3650132"/>
            <a:ext cx="1818446" cy="24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15008" y="3631058"/>
            <a:ext cx="1856528" cy="24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85652" y="3631058"/>
            <a:ext cx="1847008" cy="24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3" y="445513"/>
            <a:ext cx="11520000" cy="220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3604402" y="1228732"/>
            <a:ext cx="228495" cy="2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210" y="1530985"/>
            <a:ext cx="4395470" cy="172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0" y="3935050"/>
            <a:ext cx="11520000" cy="2722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15645" y="3935095"/>
            <a:ext cx="9186545" cy="2642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