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4" r:id="rId6"/>
    <p:sldId id="263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74"/>
          <a:stretch>
            <a:fillRect/>
          </a:stretch>
        </p:blipFill>
        <p:spPr>
          <a:xfrm>
            <a:off x="1508125" y="2745740"/>
            <a:ext cx="9662795" cy="1367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17"/>
          <a:stretch>
            <a:fillRect/>
          </a:stretch>
        </p:blipFill>
        <p:spPr>
          <a:xfrm>
            <a:off x="2077720" y="2341245"/>
            <a:ext cx="8816975" cy="1064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35900" y="2810860"/>
            <a:ext cx="847338" cy="22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35305" y="2810860"/>
            <a:ext cx="847338" cy="22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34710" y="2810860"/>
            <a:ext cx="847338" cy="22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34115" y="2810860"/>
            <a:ext cx="847338" cy="22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57223" y="2810860"/>
            <a:ext cx="533157" cy="22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61487" y="2810860"/>
            <a:ext cx="828297" cy="22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44500"/>
            <a:ext cx="11520000" cy="2565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4377719" y="4298172"/>
            <a:ext cx="552198" cy="238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9604561" y="4298172"/>
            <a:ext cx="533157" cy="238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4377719" y="4841765"/>
            <a:ext cx="552198" cy="238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9576000" y="4841765"/>
            <a:ext cx="561719" cy="238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4377719" y="5375821"/>
            <a:ext cx="552198" cy="238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9604561" y="5375821"/>
            <a:ext cx="533157" cy="238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54016" y="1533190"/>
            <a:ext cx="561719" cy="238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48628" y="1533190"/>
            <a:ext cx="571239" cy="238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43239" y="1533190"/>
            <a:ext cx="571239" cy="238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09223" y="1580880"/>
            <a:ext cx="542677" cy="238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44495" y="2410698"/>
            <a:ext cx="571239" cy="238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48628" y="2410698"/>
            <a:ext cx="571239" cy="238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43239" y="2410698"/>
            <a:ext cx="571239" cy="238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80661" y="2496541"/>
            <a:ext cx="571239" cy="238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59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06942" y="1726121"/>
            <a:ext cx="2694347" cy="305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59735" y="2289765"/>
            <a:ext cx="5988495" cy="305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0" y="3611200"/>
            <a:ext cx="11520000" cy="1718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657985" y="4317365"/>
            <a:ext cx="4954270" cy="1012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7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45355" y="2115024"/>
            <a:ext cx="228495" cy="228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01619" y="2115024"/>
            <a:ext cx="218975" cy="238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72000" y="2124562"/>
            <a:ext cx="209454" cy="228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23669" y="2115024"/>
            <a:ext cx="209454" cy="238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959471" y="2687314"/>
            <a:ext cx="218975" cy="228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615735" y="2687314"/>
            <a:ext cx="209454" cy="228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20330" y="2687314"/>
            <a:ext cx="218975" cy="228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786446" y="2687314"/>
            <a:ext cx="152330" cy="228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786115" y="2687314"/>
            <a:ext cx="209454" cy="228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928264" y="2687314"/>
            <a:ext cx="218975" cy="228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464066" y="3288219"/>
            <a:ext cx="218975" cy="238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