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8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4.png"/><Relationship Id="rId5" Type="http://schemas.openxmlformats.org/officeDocument/2006/relationships/tags" Target="../tags/tag8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7.xml"/><Relationship Id="rId9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17"/>
          <a:stretch>
            <a:fillRect/>
          </a:stretch>
        </p:blipFill>
        <p:spPr>
          <a:xfrm>
            <a:off x="2077720" y="2341245"/>
            <a:ext cx="8816975" cy="1064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11"/>
          <a:stretch>
            <a:fillRect/>
          </a:stretch>
        </p:blipFill>
        <p:spPr>
          <a:xfrm>
            <a:off x="1857375" y="3089275"/>
            <a:ext cx="9037320" cy="1169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02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387900" y="2008542"/>
            <a:ext cx="380826" cy="238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024132" y="2018071"/>
            <a:ext cx="390347" cy="238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509024" y="2084775"/>
            <a:ext cx="371305" cy="228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206347" y="2408766"/>
            <a:ext cx="371305" cy="228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996561" y="2408766"/>
            <a:ext cx="371305" cy="228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254942" y="2732757"/>
            <a:ext cx="390347" cy="238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940429" y="2742286"/>
            <a:ext cx="218975" cy="228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043834" y="2742286"/>
            <a:ext cx="371305" cy="238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576991" y="2742286"/>
            <a:ext cx="228495" cy="238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014942" y="2742286"/>
            <a:ext cx="380827" cy="238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557619" y="2742286"/>
            <a:ext cx="228496" cy="238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261818" y="2723227"/>
            <a:ext cx="218975" cy="228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0042512" y="2723227"/>
            <a:ext cx="218975" cy="228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0785123" y="2723227"/>
            <a:ext cx="352264" cy="228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3501818" y="3047218"/>
            <a:ext cx="371305" cy="228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4368198" y="3047218"/>
            <a:ext cx="209454" cy="228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5082247" y="3047218"/>
            <a:ext cx="371305" cy="228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1026446" y="3399797"/>
            <a:ext cx="390347" cy="238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6234247" y="3476030"/>
            <a:ext cx="390347" cy="238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7005421" y="3476030"/>
            <a:ext cx="371305" cy="238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/>
        </p:nvSpPr>
        <p:spPr bwMode="white">
          <a:xfrm>
            <a:off x="9490314" y="3361680"/>
            <a:ext cx="371305" cy="238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/>
        </p:nvSpPr>
        <p:spPr bwMode="white">
          <a:xfrm>
            <a:off x="10299570" y="3361680"/>
            <a:ext cx="361785" cy="228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/>
        </p:nvSpPr>
        <p:spPr bwMode="white">
          <a:xfrm>
            <a:off x="11070743" y="3361680"/>
            <a:ext cx="380826" cy="238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297000"/>
            <a:ext cx="11520000" cy="15892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9" name="矩形 28"/>
          <p:cNvSpPr/>
          <p:nvPr>
            <p:custDataLst>
              <p:tags r:id="rId2"/>
            </p:custDataLst>
          </p:nvPr>
        </p:nvSpPr>
        <p:spPr bwMode="white">
          <a:xfrm>
            <a:off x="2016595" y="4986310"/>
            <a:ext cx="371305" cy="239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>
            <p:custDataLst>
              <p:tags r:id="rId3"/>
            </p:custDataLst>
          </p:nvPr>
        </p:nvSpPr>
        <p:spPr bwMode="white">
          <a:xfrm>
            <a:off x="4672859" y="4986310"/>
            <a:ext cx="371305" cy="239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>
            <p:custDataLst>
              <p:tags r:id="rId4"/>
            </p:custDataLst>
          </p:nvPr>
        </p:nvSpPr>
        <p:spPr bwMode="white">
          <a:xfrm>
            <a:off x="7329123" y="4986310"/>
            <a:ext cx="380827" cy="239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/>
          <p:cNvSpPr/>
          <p:nvPr>
            <p:custDataLst>
              <p:tags r:id="rId5"/>
            </p:custDataLst>
          </p:nvPr>
        </p:nvSpPr>
        <p:spPr bwMode="white">
          <a:xfrm>
            <a:off x="10004429" y="4986310"/>
            <a:ext cx="361785" cy="239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/>
          <p:cNvSpPr/>
          <p:nvPr>
            <p:custDataLst>
              <p:tags r:id="rId6"/>
            </p:custDataLst>
          </p:nvPr>
        </p:nvSpPr>
        <p:spPr bwMode="white">
          <a:xfrm>
            <a:off x="2016595" y="5522440"/>
            <a:ext cx="371305" cy="229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/>
          <p:cNvSpPr/>
          <p:nvPr>
            <p:custDataLst>
              <p:tags r:id="rId7"/>
            </p:custDataLst>
          </p:nvPr>
        </p:nvSpPr>
        <p:spPr bwMode="white">
          <a:xfrm>
            <a:off x="4672859" y="5522440"/>
            <a:ext cx="371305" cy="229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 34"/>
          <p:cNvSpPr/>
          <p:nvPr>
            <p:custDataLst>
              <p:tags r:id="rId8"/>
            </p:custDataLst>
          </p:nvPr>
        </p:nvSpPr>
        <p:spPr bwMode="white">
          <a:xfrm>
            <a:off x="7329123" y="5522440"/>
            <a:ext cx="380827" cy="229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6" name="矩形 35"/>
          <p:cNvSpPr/>
          <p:nvPr>
            <p:custDataLst>
              <p:tags r:id="rId9"/>
            </p:custDataLst>
          </p:nvPr>
        </p:nvSpPr>
        <p:spPr bwMode="white">
          <a:xfrm>
            <a:off x="9994909" y="5522440"/>
            <a:ext cx="371306" cy="229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46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69123" y="1876512"/>
            <a:ext cx="8635239" cy="457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19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07160" y="1595120"/>
            <a:ext cx="3331845" cy="1069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35660" y="3265170"/>
            <a:ext cx="4945380" cy="1053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4"/>
          <a:stretch>
            <a:fillRect/>
          </a:stretch>
        </p:blipFill>
        <p:spPr>
          <a:xfrm>
            <a:off x="360045" y="360045"/>
            <a:ext cx="11520170" cy="30689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4301553" y="1911887"/>
            <a:ext cx="371305" cy="228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376396" y="1911887"/>
            <a:ext cx="371305" cy="228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729322" y="2521217"/>
            <a:ext cx="209454" cy="228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016595" y="3101985"/>
            <a:ext cx="228495" cy="228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Y1YTJmZjRhMDVhODY4MWZkM2Y1NjZmNGFiZDE4Mj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</cp:lastModifiedBy>
  <cp:revision>5</cp:revision>
  <dcterms:created xsi:type="dcterms:W3CDTF">2023-07-20T00:26:00Z</dcterms:created>
  <dcterms:modified xsi:type="dcterms:W3CDTF">2023-07-25T15:30:03Z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2052-11.1.0.14036</vt:lpwstr>
  </property>
</Properties>
</file>