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50"/>
          <a:stretch>
            <a:fillRect/>
          </a:stretch>
        </p:blipFill>
        <p:spPr>
          <a:xfrm>
            <a:off x="2404745" y="2515235"/>
            <a:ext cx="7937500" cy="1464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17"/>
          <a:stretch>
            <a:fillRect/>
          </a:stretch>
        </p:blipFill>
        <p:spPr>
          <a:xfrm>
            <a:off x="2077720" y="1814195"/>
            <a:ext cx="8816975" cy="106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62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07074" y="1655305"/>
            <a:ext cx="380826" cy="2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72859" y="1655305"/>
            <a:ext cx="371305" cy="2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38644" y="1655305"/>
            <a:ext cx="380827" cy="2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94909" y="1655305"/>
            <a:ext cx="380827" cy="2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07074" y="2131520"/>
            <a:ext cx="380826" cy="228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72859" y="2131520"/>
            <a:ext cx="371305" cy="228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38644" y="2131520"/>
            <a:ext cx="371306" cy="228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04429" y="2131520"/>
            <a:ext cx="361785" cy="228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81305"/>
            <a:ext cx="11520000" cy="292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3539490" y="4429125"/>
            <a:ext cx="1287145" cy="158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8378190" y="4334510"/>
            <a:ext cx="1570990" cy="1675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1473917" y="5629393"/>
            <a:ext cx="276099" cy="22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6261735" y="5527675"/>
            <a:ext cx="326390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3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778635" y="2073910"/>
            <a:ext cx="5560695" cy="2123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0" y="4385900"/>
            <a:ext cx="11520000" cy="1911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765935" y="5408930"/>
            <a:ext cx="4736465" cy="1172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18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0" y="3128600"/>
            <a:ext cx="11520000" cy="2726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848995" y="4119880"/>
            <a:ext cx="5135245" cy="207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494780" y="4119880"/>
            <a:ext cx="5074285" cy="195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6</cp:revision>
  <dcterms:created xsi:type="dcterms:W3CDTF">2023-07-20T00:26:00Z</dcterms:created>
  <dcterms:modified xsi:type="dcterms:W3CDTF">2023-07-26T14:20:43Z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