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4" r:id="rId5"/>
    <p:sldId id="262" r:id="rId6"/>
    <p:sldId id="260" r:id="rId7"/>
    <p:sldId id="258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0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.xml"/><Relationship Id="rId3" Type="http://schemas.openxmlformats.org/officeDocument/2006/relationships/image" Target="../media/image7.png"/><Relationship Id="rId2" Type="http://schemas.openxmlformats.org/officeDocument/2006/relationships/tags" Target="../tags/tag7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71"/>
          <a:stretch>
            <a:fillRect/>
          </a:stretch>
        </p:blipFill>
        <p:spPr>
          <a:xfrm>
            <a:off x="2671445" y="2635250"/>
            <a:ext cx="7816850" cy="11690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04"/>
          <a:stretch>
            <a:fillRect/>
          </a:stretch>
        </p:blipFill>
        <p:spPr>
          <a:xfrm>
            <a:off x="3632200" y="1800860"/>
            <a:ext cx="5181600" cy="12338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568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835371" y="2245530"/>
            <a:ext cx="361785" cy="2190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185983" y="2245530"/>
            <a:ext cx="371306" cy="2285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569123" y="3331139"/>
            <a:ext cx="685487" cy="2285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301553" y="3331139"/>
            <a:ext cx="685487" cy="2285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910214" y="3340662"/>
            <a:ext cx="685487" cy="2285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642644" y="3340662"/>
            <a:ext cx="685487" cy="2285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816940"/>
            <a:ext cx="11520000" cy="2597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/>
          <p:cNvSpPr/>
          <p:nvPr>
            <p:custDataLst>
              <p:tags r:id="rId4"/>
            </p:custDataLst>
          </p:nvPr>
        </p:nvSpPr>
        <p:spPr bwMode="white">
          <a:xfrm>
            <a:off x="9309421" y="4485452"/>
            <a:ext cx="352264" cy="2292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5"/>
            </p:custDataLst>
          </p:nvPr>
        </p:nvSpPr>
        <p:spPr bwMode="white">
          <a:xfrm>
            <a:off x="1778578" y="5535971"/>
            <a:ext cx="685487" cy="2578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6"/>
            </p:custDataLst>
          </p:nvPr>
        </p:nvSpPr>
        <p:spPr bwMode="white">
          <a:xfrm>
            <a:off x="6786446" y="6070780"/>
            <a:ext cx="685487" cy="2483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bldLvl="0" animBg="1"/>
      <p:bldP spid="13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278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67435" y="1616710"/>
            <a:ext cx="5494020" cy="879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187966" y="2673879"/>
            <a:ext cx="799735" cy="3047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919735" y="3711792"/>
            <a:ext cx="1761322" cy="2380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00" y="4182700"/>
            <a:ext cx="11520000" cy="20732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4"/>
            </p:custDataLst>
          </p:nvPr>
        </p:nvSpPr>
        <p:spPr bwMode="white">
          <a:xfrm>
            <a:off x="1067435" y="4530725"/>
            <a:ext cx="7427595" cy="1209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animBg="1"/>
      <p:bldP spid="8" grpId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737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3416132" y="2456618"/>
            <a:ext cx="637884" cy="2382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482446" y="2456618"/>
            <a:ext cx="637884" cy="2382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539239" y="2456618"/>
            <a:ext cx="637884" cy="2382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54685" y="3050540"/>
            <a:ext cx="8071485" cy="1222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COMMONDATA" val="eyJoZGlkIjoiYTY1YTJmZjRhMDVhODY4MWZkM2Y1NjZmNGFiZDE4MjE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   Windy 。</cp:lastModifiedBy>
  <cp:revision>5</cp:revision>
  <dcterms:created xsi:type="dcterms:W3CDTF">2023-07-20T00:26:00Z</dcterms:created>
  <dcterms:modified xsi:type="dcterms:W3CDTF">2023-07-26T10:08:05Z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2052-11.1.0.14036</vt:lpwstr>
  </property>
</Properties>
</file>