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8" r:id="rId5"/>
    <p:sldId id="276" r:id="rId6"/>
    <p:sldId id="274" r:id="rId7"/>
    <p:sldId id="273" r:id="rId8"/>
    <p:sldId id="271" r:id="rId9"/>
    <p:sldId id="270" r:id="rId10"/>
    <p:sldId id="268" r:id="rId11"/>
    <p:sldId id="266" r:id="rId12"/>
    <p:sldId id="265" r:id="rId13"/>
    <p:sldId id="264" r:id="rId14"/>
    <p:sldId id="263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>
        <p:guide orient="horz" pos="2160"/>
        <p:guide pos="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E41E54-6E57-443E-9E4B-A73FED10BB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8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DC3281-EA29-701A-10B8-8D46278CAAAC}"/>
              </a:ext>
            </a:extLst>
          </p:cNvPr>
          <p:cNvSpPr/>
          <p:nvPr/>
        </p:nvSpPr>
        <p:spPr bwMode="white">
          <a:xfrm>
            <a:off x="7700429" y="2398038"/>
            <a:ext cx="1856528" cy="1790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6DC3281-EA29-701A-10B8-8D46278CAAAC}"/>
              </a:ext>
            </a:extLst>
          </p:cNvPr>
          <p:cNvSpPr/>
          <p:nvPr/>
        </p:nvSpPr>
        <p:spPr bwMode="white">
          <a:xfrm>
            <a:off x="1619177" y="2271251"/>
            <a:ext cx="3001983" cy="855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3A5EED73-50CE-2CDB-F0F9-4C8DC68549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32" y="4188464"/>
            <a:ext cx="11520000" cy="2647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BADF401-D9FD-7680-3B1B-C06FBEA3A311}"/>
              </a:ext>
            </a:extLst>
          </p:cNvPr>
          <p:cNvSpPr/>
          <p:nvPr/>
        </p:nvSpPr>
        <p:spPr bwMode="white">
          <a:xfrm>
            <a:off x="7819422" y="4924954"/>
            <a:ext cx="1900800" cy="1822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D0C860A-4AB6-B426-CD1B-31AB0CA88FD2}"/>
              </a:ext>
            </a:extLst>
          </p:cNvPr>
          <p:cNvSpPr/>
          <p:nvPr/>
        </p:nvSpPr>
        <p:spPr bwMode="white">
          <a:xfrm>
            <a:off x="3312193" y="4875698"/>
            <a:ext cx="1922774" cy="2007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23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8F6D90-4D65-AE0F-E3DA-0CDB2323B2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31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BC25A4-EAF6-B3BB-08CB-DD627B7778C9}"/>
              </a:ext>
            </a:extLst>
          </p:cNvPr>
          <p:cNvSpPr/>
          <p:nvPr/>
        </p:nvSpPr>
        <p:spPr bwMode="white">
          <a:xfrm>
            <a:off x="3044826" y="2210966"/>
            <a:ext cx="2656264" cy="27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705D88-53E7-80E6-6F99-4A2007793CF7}"/>
              </a:ext>
            </a:extLst>
          </p:cNvPr>
          <p:cNvSpPr/>
          <p:nvPr/>
        </p:nvSpPr>
        <p:spPr bwMode="white">
          <a:xfrm>
            <a:off x="7681388" y="2182343"/>
            <a:ext cx="3817785" cy="362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D18B55-D4B5-A632-9D9A-13374F0E2521}"/>
              </a:ext>
            </a:extLst>
          </p:cNvPr>
          <p:cNvSpPr/>
          <p:nvPr/>
        </p:nvSpPr>
        <p:spPr bwMode="white">
          <a:xfrm>
            <a:off x="5453553" y="3871111"/>
            <a:ext cx="266578" cy="28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8FDAFA-144A-4CB7-7A79-2B6DFD91A6CD}"/>
              </a:ext>
            </a:extLst>
          </p:cNvPr>
          <p:cNvSpPr/>
          <p:nvPr/>
        </p:nvSpPr>
        <p:spPr bwMode="white">
          <a:xfrm>
            <a:off x="6177123" y="3928357"/>
            <a:ext cx="257057" cy="200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15559A-2D60-BCA1-AE20-684078173A1E}"/>
              </a:ext>
            </a:extLst>
          </p:cNvPr>
          <p:cNvSpPr/>
          <p:nvPr/>
        </p:nvSpPr>
        <p:spPr bwMode="white">
          <a:xfrm>
            <a:off x="6891173" y="3871111"/>
            <a:ext cx="238016" cy="28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713F59D-3C3F-5D27-AAF7-445D56A2E37A}"/>
              </a:ext>
            </a:extLst>
          </p:cNvPr>
          <p:cNvSpPr/>
          <p:nvPr/>
        </p:nvSpPr>
        <p:spPr bwMode="white">
          <a:xfrm>
            <a:off x="7595702" y="3918816"/>
            <a:ext cx="276099" cy="219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A6575BF-64B4-E817-9900-252C66E79E90}"/>
              </a:ext>
            </a:extLst>
          </p:cNvPr>
          <p:cNvSpPr/>
          <p:nvPr/>
        </p:nvSpPr>
        <p:spPr bwMode="white">
          <a:xfrm>
            <a:off x="8309752" y="3871111"/>
            <a:ext cx="257057" cy="28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A27AB76-8C00-0198-3714-6FF7B64320B4}"/>
              </a:ext>
            </a:extLst>
          </p:cNvPr>
          <p:cNvSpPr/>
          <p:nvPr/>
        </p:nvSpPr>
        <p:spPr bwMode="white">
          <a:xfrm>
            <a:off x="9337983" y="3871111"/>
            <a:ext cx="380826" cy="28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16C7D11-211D-05B5-D02C-A486058EFE31}"/>
              </a:ext>
            </a:extLst>
          </p:cNvPr>
          <p:cNvSpPr/>
          <p:nvPr/>
        </p:nvSpPr>
        <p:spPr bwMode="white">
          <a:xfrm>
            <a:off x="10261487" y="3852029"/>
            <a:ext cx="409388" cy="343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BB3832-F227-BBD4-2B41-436B1D971C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9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E64E50-AA13-375A-356C-5CF5DA9833C0}"/>
              </a:ext>
            </a:extLst>
          </p:cNvPr>
          <p:cNvSpPr/>
          <p:nvPr/>
        </p:nvSpPr>
        <p:spPr bwMode="white">
          <a:xfrm>
            <a:off x="1902347" y="2871019"/>
            <a:ext cx="3446479" cy="1095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A71340-ABA6-2EBA-BCAC-60DB2192B407}"/>
              </a:ext>
            </a:extLst>
          </p:cNvPr>
          <p:cNvSpPr/>
          <p:nvPr/>
        </p:nvSpPr>
        <p:spPr bwMode="white">
          <a:xfrm>
            <a:off x="7357685" y="2871019"/>
            <a:ext cx="3446479" cy="1095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68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D97531-EBC4-DEA5-4755-278A8899ED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6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3F5394-0E4C-D5CF-3C9A-FFF9231212A5}"/>
              </a:ext>
            </a:extLst>
          </p:cNvPr>
          <p:cNvSpPr/>
          <p:nvPr/>
        </p:nvSpPr>
        <p:spPr bwMode="white">
          <a:xfrm>
            <a:off x="1397752" y="3539614"/>
            <a:ext cx="4579438" cy="1102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5DD7E3-1217-3040-A6CF-D41F3255B879}"/>
              </a:ext>
            </a:extLst>
          </p:cNvPr>
          <p:cNvSpPr/>
          <p:nvPr/>
        </p:nvSpPr>
        <p:spPr bwMode="white">
          <a:xfrm>
            <a:off x="6872132" y="3539614"/>
            <a:ext cx="4170048" cy="1102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99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75A3E3-15AB-F052-A1C0-B19D13C11E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-98320"/>
            <a:ext cx="11520000" cy="3413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933AB7-0372-400B-A726-9AF4579C3693}"/>
              </a:ext>
            </a:extLst>
          </p:cNvPr>
          <p:cNvSpPr/>
          <p:nvPr/>
        </p:nvSpPr>
        <p:spPr bwMode="white">
          <a:xfrm>
            <a:off x="1407272" y="2176725"/>
            <a:ext cx="4807933" cy="1052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42634076-CFDB-00B0-F218-2A56088C05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74" y="3314853"/>
            <a:ext cx="11520000" cy="173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07B9C8-66E0-FB3D-95E4-99B41BA8EED4}"/>
              </a:ext>
            </a:extLst>
          </p:cNvPr>
          <p:cNvSpPr/>
          <p:nvPr/>
        </p:nvSpPr>
        <p:spPr bwMode="white">
          <a:xfrm>
            <a:off x="1424410" y="3908582"/>
            <a:ext cx="4455280" cy="1064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62AFE844-9859-B32A-C751-AB1B2A4E62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74" y="5135365"/>
            <a:ext cx="11520000" cy="1812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7576715-A10B-7AC0-15CB-E0B03BFDFFDD}"/>
              </a:ext>
            </a:extLst>
          </p:cNvPr>
          <p:cNvSpPr/>
          <p:nvPr/>
        </p:nvSpPr>
        <p:spPr bwMode="white">
          <a:xfrm>
            <a:off x="1424410" y="5719262"/>
            <a:ext cx="4617520" cy="1095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9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0F17F4-948F-C7F2-4E78-0098656A54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1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637EB02-C6BE-0656-FE62-C2D0A9301D24}"/>
              </a:ext>
            </a:extLst>
          </p:cNvPr>
          <p:cNvSpPr/>
          <p:nvPr/>
        </p:nvSpPr>
        <p:spPr bwMode="white">
          <a:xfrm>
            <a:off x="4758545" y="2744645"/>
            <a:ext cx="447471" cy="276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7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7" y="2495550"/>
            <a:ext cx="6829425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FF7F4B-6723-8113-41B7-FFC562A3EE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0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9CA0270-9C75-9791-F18D-9B02AFBAC397}"/>
              </a:ext>
            </a:extLst>
          </p:cNvPr>
          <p:cNvSpPr/>
          <p:nvPr/>
        </p:nvSpPr>
        <p:spPr bwMode="white">
          <a:xfrm>
            <a:off x="3568462" y="2220157"/>
            <a:ext cx="247537" cy="27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12C59F-818F-2C83-18BE-192D792C64B6}"/>
              </a:ext>
            </a:extLst>
          </p:cNvPr>
          <p:cNvSpPr/>
          <p:nvPr/>
        </p:nvSpPr>
        <p:spPr bwMode="white">
          <a:xfrm>
            <a:off x="8909553" y="2229696"/>
            <a:ext cx="247537" cy="267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ECD2DF-139D-2307-FC52-7F7EDA2A24EB}"/>
              </a:ext>
            </a:extLst>
          </p:cNvPr>
          <p:cNvSpPr/>
          <p:nvPr/>
        </p:nvSpPr>
        <p:spPr bwMode="white">
          <a:xfrm>
            <a:off x="5006082" y="2811592"/>
            <a:ext cx="437950" cy="27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F4D575-ED4F-8CB8-FCBB-95553A818FB3}"/>
              </a:ext>
            </a:extLst>
          </p:cNvPr>
          <p:cNvSpPr/>
          <p:nvPr/>
        </p:nvSpPr>
        <p:spPr bwMode="white">
          <a:xfrm>
            <a:off x="9785454" y="2811592"/>
            <a:ext cx="380826" cy="27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A45A3B-35A7-8996-CF28-B96DFE27BF5F}"/>
              </a:ext>
            </a:extLst>
          </p:cNvPr>
          <p:cNvSpPr/>
          <p:nvPr/>
        </p:nvSpPr>
        <p:spPr bwMode="white">
          <a:xfrm>
            <a:off x="5063206" y="3546116"/>
            <a:ext cx="257057" cy="286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7B207A-AE3B-094A-6F72-EA182FB97654}"/>
              </a:ext>
            </a:extLst>
          </p:cNvPr>
          <p:cNvSpPr/>
          <p:nvPr/>
        </p:nvSpPr>
        <p:spPr bwMode="white">
          <a:xfrm>
            <a:off x="6167603" y="3546116"/>
            <a:ext cx="257057" cy="286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4511B0A-5E27-2F2C-327A-4C0B5BDF0C23}"/>
              </a:ext>
            </a:extLst>
          </p:cNvPr>
          <p:cNvSpPr/>
          <p:nvPr/>
        </p:nvSpPr>
        <p:spPr bwMode="white">
          <a:xfrm>
            <a:off x="8795305" y="3546116"/>
            <a:ext cx="257057" cy="286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07B5BF1-5F82-76E5-E4A9-C927E6F3E99D}"/>
              </a:ext>
            </a:extLst>
          </p:cNvPr>
          <p:cNvSpPr/>
          <p:nvPr/>
        </p:nvSpPr>
        <p:spPr bwMode="white">
          <a:xfrm>
            <a:off x="9890181" y="3546116"/>
            <a:ext cx="247537" cy="286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DBAD662D-A70F-EF3F-E78C-699E225DA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71"/>
          <a:stretch/>
        </p:blipFill>
        <p:spPr>
          <a:xfrm>
            <a:off x="910606" y="4080316"/>
            <a:ext cx="11520000" cy="1828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B83A7A3-FB86-A800-D7FA-70C207DDC9E7}"/>
              </a:ext>
            </a:extLst>
          </p:cNvPr>
          <p:cNvSpPr/>
          <p:nvPr/>
        </p:nvSpPr>
        <p:spPr bwMode="white">
          <a:xfrm>
            <a:off x="8060622" y="4280519"/>
            <a:ext cx="418909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F630223-068C-9B49-B7D4-34DB2B35E800}"/>
              </a:ext>
            </a:extLst>
          </p:cNvPr>
          <p:cNvSpPr/>
          <p:nvPr/>
        </p:nvSpPr>
        <p:spPr bwMode="white">
          <a:xfrm>
            <a:off x="3100358" y="4862065"/>
            <a:ext cx="428429" cy="286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2031A8D-0747-48A7-8431-E494B4682477}"/>
              </a:ext>
            </a:extLst>
          </p:cNvPr>
          <p:cNvSpPr/>
          <p:nvPr/>
        </p:nvSpPr>
        <p:spPr bwMode="white">
          <a:xfrm>
            <a:off x="4242837" y="5453145"/>
            <a:ext cx="437950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522B6D5-A62E-1B90-243A-7543FB5EC95B}"/>
              </a:ext>
            </a:extLst>
          </p:cNvPr>
          <p:cNvSpPr/>
          <p:nvPr/>
        </p:nvSpPr>
        <p:spPr bwMode="white">
          <a:xfrm>
            <a:off x="9602969" y="5462678"/>
            <a:ext cx="428429" cy="266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AD662D-A70F-EF3F-E78C-699E225DA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6"/>
          <a:stretch/>
        </p:blipFill>
        <p:spPr>
          <a:xfrm>
            <a:off x="360000" y="501445"/>
            <a:ext cx="11520000" cy="1665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E758FB-7C5C-5A1E-BF5D-3C16CF030A5D}"/>
              </a:ext>
            </a:extLst>
          </p:cNvPr>
          <p:cNvSpPr/>
          <p:nvPr/>
        </p:nvSpPr>
        <p:spPr bwMode="white">
          <a:xfrm>
            <a:off x="7700429" y="613396"/>
            <a:ext cx="1399537" cy="286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3830CE3-EE2C-F312-DFDC-C8984DB50CA7}"/>
              </a:ext>
            </a:extLst>
          </p:cNvPr>
          <p:cNvSpPr/>
          <p:nvPr/>
        </p:nvSpPr>
        <p:spPr bwMode="white">
          <a:xfrm>
            <a:off x="5948628" y="1204476"/>
            <a:ext cx="399867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7A038F7-CD9A-C768-B667-DAF4692D9D5B}"/>
              </a:ext>
            </a:extLst>
          </p:cNvPr>
          <p:cNvSpPr/>
          <p:nvPr/>
        </p:nvSpPr>
        <p:spPr bwMode="white">
          <a:xfrm>
            <a:off x="10090115" y="1204476"/>
            <a:ext cx="428429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53D66C8A-097F-A682-BCAD-FFD56C3983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67363"/>
            <a:ext cx="11520000" cy="3564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A1A4F98-DAA8-F84F-0468-55F1EFBBCBCA}"/>
              </a:ext>
            </a:extLst>
          </p:cNvPr>
          <p:cNvSpPr/>
          <p:nvPr/>
        </p:nvSpPr>
        <p:spPr bwMode="white">
          <a:xfrm>
            <a:off x="3235239" y="4149803"/>
            <a:ext cx="409388" cy="352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4E7C8B5-FF6E-A117-6DB9-08C112F172C1}"/>
              </a:ext>
            </a:extLst>
          </p:cNvPr>
          <p:cNvSpPr/>
          <p:nvPr/>
        </p:nvSpPr>
        <p:spPr bwMode="white">
          <a:xfrm>
            <a:off x="6795966" y="4149803"/>
            <a:ext cx="409388" cy="352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FD8D287-B510-B488-AAD7-C35A1F1F6FF3}"/>
              </a:ext>
            </a:extLst>
          </p:cNvPr>
          <p:cNvSpPr/>
          <p:nvPr/>
        </p:nvSpPr>
        <p:spPr bwMode="white">
          <a:xfrm>
            <a:off x="9975867" y="4149803"/>
            <a:ext cx="790214" cy="352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B8A3D2B-6914-771E-79C6-6BCB2EE6D9D6}"/>
              </a:ext>
            </a:extLst>
          </p:cNvPr>
          <p:cNvSpPr/>
          <p:nvPr/>
        </p:nvSpPr>
        <p:spPr bwMode="white">
          <a:xfrm>
            <a:off x="6167603" y="4769316"/>
            <a:ext cx="247537" cy="276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A6B9D86-4A13-AE28-CEFC-E743D5D320E0}"/>
              </a:ext>
            </a:extLst>
          </p:cNvPr>
          <p:cNvSpPr/>
          <p:nvPr/>
        </p:nvSpPr>
        <p:spPr bwMode="white">
          <a:xfrm>
            <a:off x="8462082" y="4769316"/>
            <a:ext cx="247537" cy="276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10EA818-AE71-4D6D-1A99-CDAFBFF42D46}"/>
              </a:ext>
            </a:extLst>
          </p:cNvPr>
          <p:cNvSpPr/>
          <p:nvPr/>
        </p:nvSpPr>
        <p:spPr bwMode="white">
          <a:xfrm>
            <a:off x="4282512" y="5350705"/>
            <a:ext cx="161851" cy="276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F1716FC-14D0-B935-0E45-EF7A59E5136F}"/>
              </a:ext>
            </a:extLst>
          </p:cNvPr>
          <p:cNvSpPr/>
          <p:nvPr/>
        </p:nvSpPr>
        <p:spPr bwMode="white">
          <a:xfrm>
            <a:off x="6938776" y="5350705"/>
            <a:ext cx="238015" cy="276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3D53DB-0DC6-0BCD-0690-41F3D62981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2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B52176A-5923-0A55-4310-CA68DF9628D7}"/>
              </a:ext>
            </a:extLst>
          </p:cNvPr>
          <p:cNvSpPr/>
          <p:nvPr/>
        </p:nvSpPr>
        <p:spPr bwMode="white">
          <a:xfrm>
            <a:off x="10889851" y="1180227"/>
            <a:ext cx="257057" cy="20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EEE2D8-F525-3C37-9D57-20C9B6428657}"/>
              </a:ext>
            </a:extLst>
          </p:cNvPr>
          <p:cNvSpPr/>
          <p:nvPr/>
        </p:nvSpPr>
        <p:spPr bwMode="white">
          <a:xfrm>
            <a:off x="10899371" y="1771553"/>
            <a:ext cx="247537" cy="200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D54744C-AD34-3ED5-D2BC-6F81C10CAE2F}"/>
              </a:ext>
            </a:extLst>
          </p:cNvPr>
          <p:cNvSpPr/>
          <p:nvPr/>
        </p:nvSpPr>
        <p:spPr bwMode="white">
          <a:xfrm>
            <a:off x="10804165" y="2296117"/>
            <a:ext cx="371306" cy="352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ACD31BC1-15EE-3BFB-2F05-29F5EC100D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07" y="2800515"/>
            <a:ext cx="11520000" cy="1107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AA71D6-0292-0FC9-37C8-84B5FA6311FC}"/>
              </a:ext>
            </a:extLst>
          </p:cNvPr>
          <p:cNvSpPr/>
          <p:nvPr/>
        </p:nvSpPr>
        <p:spPr bwMode="white">
          <a:xfrm>
            <a:off x="10888259" y="2962812"/>
            <a:ext cx="257057" cy="210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3FDC99-7C78-D2ED-7BB8-A5E66F30A70F}"/>
              </a:ext>
            </a:extLst>
          </p:cNvPr>
          <p:cNvSpPr/>
          <p:nvPr/>
        </p:nvSpPr>
        <p:spPr bwMode="white">
          <a:xfrm>
            <a:off x="10802573" y="3497440"/>
            <a:ext cx="371305" cy="353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7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CD5813-D184-959B-DAF4-48674F24D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4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041F8C2-AB14-560C-7170-B34760ECAF17}"/>
              </a:ext>
            </a:extLst>
          </p:cNvPr>
          <p:cNvSpPr/>
          <p:nvPr/>
        </p:nvSpPr>
        <p:spPr bwMode="white">
          <a:xfrm>
            <a:off x="3282842" y="1056087"/>
            <a:ext cx="428429" cy="371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2BE7EE-E24F-45D4-5996-7A34CD171CA8}"/>
              </a:ext>
            </a:extLst>
          </p:cNvPr>
          <p:cNvSpPr/>
          <p:nvPr/>
        </p:nvSpPr>
        <p:spPr bwMode="white">
          <a:xfrm>
            <a:off x="1759537" y="2982247"/>
            <a:ext cx="418909" cy="371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59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0E7E53-216B-6621-F5A4-2116782D32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1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F8BC5B-A116-21A1-A06D-E0E641D14554}"/>
              </a:ext>
            </a:extLst>
          </p:cNvPr>
          <p:cNvSpPr/>
          <p:nvPr/>
        </p:nvSpPr>
        <p:spPr bwMode="white">
          <a:xfrm>
            <a:off x="5129851" y="483856"/>
            <a:ext cx="428429" cy="371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C2A794-A522-A273-9B77-47BC058A6AC0}"/>
              </a:ext>
            </a:extLst>
          </p:cNvPr>
          <p:cNvSpPr/>
          <p:nvPr/>
        </p:nvSpPr>
        <p:spPr bwMode="white">
          <a:xfrm>
            <a:off x="5996231" y="1579505"/>
            <a:ext cx="418909" cy="36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5FA36BCD-F408-3D0A-EC64-EC2A45AE16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61201"/>
            <a:ext cx="11520000" cy="2379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EC8E6D-0B7F-9884-6AE0-BDE5C40F7660}"/>
              </a:ext>
            </a:extLst>
          </p:cNvPr>
          <p:cNvSpPr/>
          <p:nvPr/>
        </p:nvSpPr>
        <p:spPr bwMode="white">
          <a:xfrm>
            <a:off x="6881652" y="3656754"/>
            <a:ext cx="418909" cy="363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89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444E1A-0808-47F1-8DAD-F473FB1D5C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5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F85C302-6D49-A90A-4C4A-3E67FE7E3CFF}"/>
              </a:ext>
            </a:extLst>
          </p:cNvPr>
          <p:cNvSpPr/>
          <p:nvPr/>
        </p:nvSpPr>
        <p:spPr bwMode="white">
          <a:xfrm>
            <a:off x="2530710" y="1628161"/>
            <a:ext cx="409388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8F5A88-5387-D2A3-89E7-5A7DC1A62975}"/>
              </a:ext>
            </a:extLst>
          </p:cNvPr>
          <p:cNvSpPr/>
          <p:nvPr/>
        </p:nvSpPr>
        <p:spPr bwMode="white">
          <a:xfrm>
            <a:off x="4987041" y="1628161"/>
            <a:ext cx="437950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A90555-1D20-AEBE-FE3A-16EC8EA7FB5A}"/>
              </a:ext>
            </a:extLst>
          </p:cNvPr>
          <p:cNvSpPr/>
          <p:nvPr/>
        </p:nvSpPr>
        <p:spPr bwMode="white">
          <a:xfrm>
            <a:off x="7481454" y="1628161"/>
            <a:ext cx="437950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DDC51C-55E5-6088-2FE7-818A25AD037B}"/>
              </a:ext>
            </a:extLst>
          </p:cNvPr>
          <p:cNvSpPr/>
          <p:nvPr/>
        </p:nvSpPr>
        <p:spPr bwMode="white">
          <a:xfrm>
            <a:off x="10728000" y="1628161"/>
            <a:ext cx="428429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5DD0D3B-DDBD-BF65-BE52-4AAF40000876}"/>
              </a:ext>
            </a:extLst>
          </p:cNvPr>
          <p:cNvSpPr/>
          <p:nvPr/>
        </p:nvSpPr>
        <p:spPr bwMode="white">
          <a:xfrm>
            <a:off x="2530710" y="2171659"/>
            <a:ext cx="409388" cy="286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B2EED2-8D1B-E7B6-1C15-E170BAD416FF}"/>
              </a:ext>
            </a:extLst>
          </p:cNvPr>
          <p:cNvSpPr/>
          <p:nvPr/>
        </p:nvSpPr>
        <p:spPr bwMode="white">
          <a:xfrm>
            <a:off x="5015603" y="2171659"/>
            <a:ext cx="399867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A51F88A-F825-CBA1-92CC-C13A83EC2E80}"/>
              </a:ext>
            </a:extLst>
          </p:cNvPr>
          <p:cNvSpPr/>
          <p:nvPr/>
        </p:nvSpPr>
        <p:spPr bwMode="white">
          <a:xfrm>
            <a:off x="7471933" y="2171659"/>
            <a:ext cx="437950" cy="286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9FA494C-B606-6160-4AD4-ED077960A3BA}"/>
              </a:ext>
            </a:extLst>
          </p:cNvPr>
          <p:cNvSpPr/>
          <p:nvPr/>
        </p:nvSpPr>
        <p:spPr bwMode="white">
          <a:xfrm>
            <a:off x="10528066" y="2171659"/>
            <a:ext cx="437950" cy="286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17A3C63-2C16-705C-A40C-C14D935CC2C1}"/>
              </a:ext>
            </a:extLst>
          </p:cNvPr>
          <p:cNvSpPr/>
          <p:nvPr/>
        </p:nvSpPr>
        <p:spPr bwMode="white">
          <a:xfrm>
            <a:off x="2502148" y="2724692"/>
            <a:ext cx="247537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5FA2B83-26CE-4844-1B55-D4B9533B6644}"/>
              </a:ext>
            </a:extLst>
          </p:cNvPr>
          <p:cNvSpPr/>
          <p:nvPr/>
        </p:nvSpPr>
        <p:spPr bwMode="white">
          <a:xfrm>
            <a:off x="5015603" y="2724692"/>
            <a:ext cx="399867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0F2EC5D-4C54-3AFA-2EFA-1EC6B89322DD}"/>
              </a:ext>
            </a:extLst>
          </p:cNvPr>
          <p:cNvSpPr/>
          <p:nvPr/>
        </p:nvSpPr>
        <p:spPr bwMode="white">
          <a:xfrm>
            <a:off x="7500495" y="2724692"/>
            <a:ext cx="409388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500F06D-4FD6-2451-C2EA-926B8C8C7892}"/>
              </a:ext>
            </a:extLst>
          </p:cNvPr>
          <p:cNvSpPr/>
          <p:nvPr/>
        </p:nvSpPr>
        <p:spPr bwMode="white">
          <a:xfrm>
            <a:off x="10718479" y="2724692"/>
            <a:ext cx="437950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4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227ABB-4E58-B735-20ED-C8AD376E30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0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60E7F7E-CC66-BCC0-A1DC-7F113DD8D9D1}"/>
              </a:ext>
            </a:extLst>
          </p:cNvPr>
          <p:cNvSpPr/>
          <p:nvPr/>
        </p:nvSpPr>
        <p:spPr bwMode="white">
          <a:xfrm>
            <a:off x="2349818" y="1056366"/>
            <a:ext cx="447471" cy="27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CA6B17-1F5F-981C-0FC8-39DF1A9A77D9}"/>
              </a:ext>
            </a:extLst>
          </p:cNvPr>
          <p:cNvSpPr/>
          <p:nvPr/>
        </p:nvSpPr>
        <p:spPr bwMode="white">
          <a:xfrm>
            <a:off x="4453884" y="1056366"/>
            <a:ext cx="447471" cy="27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D3C1B87-441D-FC67-2694-6869E54324D4}"/>
              </a:ext>
            </a:extLst>
          </p:cNvPr>
          <p:cNvSpPr/>
          <p:nvPr/>
        </p:nvSpPr>
        <p:spPr bwMode="white">
          <a:xfrm>
            <a:off x="7700429" y="1056366"/>
            <a:ext cx="437950" cy="27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D4B576-627B-44A7-ED9A-8286A2071CEA}"/>
              </a:ext>
            </a:extLst>
          </p:cNvPr>
          <p:cNvSpPr/>
          <p:nvPr/>
        </p:nvSpPr>
        <p:spPr bwMode="white">
          <a:xfrm>
            <a:off x="10566148" y="1065906"/>
            <a:ext cx="390347" cy="267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0803B4A-E50C-51C7-35B0-A637EC580C98}"/>
              </a:ext>
            </a:extLst>
          </p:cNvPr>
          <p:cNvSpPr/>
          <p:nvPr/>
        </p:nvSpPr>
        <p:spPr bwMode="white">
          <a:xfrm>
            <a:off x="8544233" y="1666879"/>
            <a:ext cx="1751936" cy="2413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3362C13-59B5-8181-FA35-3E0570EEED89}"/>
              </a:ext>
            </a:extLst>
          </p:cNvPr>
          <p:cNvSpPr/>
          <p:nvPr/>
        </p:nvSpPr>
        <p:spPr bwMode="white">
          <a:xfrm>
            <a:off x="699208" y="2182000"/>
            <a:ext cx="1751936" cy="1573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8D6509F-1244-001F-CDFE-698123E0CAE0}"/>
              </a:ext>
            </a:extLst>
          </p:cNvPr>
          <p:cNvSpPr/>
          <p:nvPr/>
        </p:nvSpPr>
        <p:spPr bwMode="white">
          <a:xfrm>
            <a:off x="2751339" y="2172460"/>
            <a:ext cx="1822016" cy="1630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2B490A8-1375-2BCE-6975-82B745AB191A}"/>
              </a:ext>
            </a:extLst>
          </p:cNvPr>
          <p:cNvSpPr/>
          <p:nvPr/>
        </p:nvSpPr>
        <p:spPr bwMode="white">
          <a:xfrm>
            <a:off x="5038238" y="2172460"/>
            <a:ext cx="1553497" cy="1630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8F2F00E-8D3D-D863-10AA-99E616992833}"/>
              </a:ext>
            </a:extLst>
          </p:cNvPr>
          <p:cNvSpPr/>
          <p:nvPr/>
        </p:nvSpPr>
        <p:spPr bwMode="white">
          <a:xfrm>
            <a:off x="6666271" y="2182000"/>
            <a:ext cx="1553497" cy="1573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" name="img_16777215">
            <a:extLst>
              <a:ext uri="{FF2B5EF4-FFF2-40B4-BE49-F238E27FC236}">
                <a16:creationId xmlns:a16="http://schemas.microsoft.com/office/drawing/2014/main" id="{190D7B98-313B-1B4F-5228-80FC14A4D1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80315"/>
            <a:ext cx="11520000" cy="2586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8" name="矩形 47">
            <a:extLst>
              <a:ext uri="{FF2B5EF4-FFF2-40B4-BE49-F238E27FC236}">
                <a16:creationId xmlns:a16="http://schemas.microsoft.com/office/drawing/2014/main" id="{B50AA524-D9A5-7547-979C-557CB3C6733A}"/>
              </a:ext>
            </a:extLst>
          </p:cNvPr>
          <p:cNvSpPr/>
          <p:nvPr/>
        </p:nvSpPr>
        <p:spPr bwMode="white">
          <a:xfrm>
            <a:off x="2321256" y="5158992"/>
            <a:ext cx="266578" cy="210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矩形 48">
            <a:extLst>
              <a:ext uri="{FF2B5EF4-FFF2-40B4-BE49-F238E27FC236}">
                <a16:creationId xmlns:a16="http://schemas.microsoft.com/office/drawing/2014/main" id="{B226BED2-4695-5AF4-5AD0-32302E652985}"/>
              </a:ext>
            </a:extLst>
          </p:cNvPr>
          <p:cNvSpPr/>
          <p:nvPr/>
        </p:nvSpPr>
        <p:spPr bwMode="white">
          <a:xfrm>
            <a:off x="5901024" y="5158992"/>
            <a:ext cx="266578" cy="210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>
            <a:extLst>
              <a:ext uri="{FF2B5EF4-FFF2-40B4-BE49-F238E27FC236}">
                <a16:creationId xmlns:a16="http://schemas.microsoft.com/office/drawing/2014/main" id="{AB12D09D-55A0-5057-F1A6-1190C01A3DEF}"/>
              </a:ext>
            </a:extLst>
          </p:cNvPr>
          <p:cNvSpPr/>
          <p:nvPr/>
        </p:nvSpPr>
        <p:spPr bwMode="white">
          <a:xfrm>
            <a:off x="9099966" y="5158992"/>
            <a:ext cx="276099" cy="210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1" name="矩形 50">
            <a:extLst>
              <a:ext uri="{FF2B5EF4-FFF2-40B4-BE49-F238E27FC236}">
                <a16:creationId xmlns:a16="http://schemas.microsoft.com/office/drawing/2014/main" id="{AA931D7B-AD0C-EBCC-CD1B-A5A9DC17CFFE}"/>
              </a:ext>
            </a:extLst>
          </p:cNvPr>
          <p:cNvSpPr/>
          <p:nvPr/>
        </p:nvSpPr>
        <p:spPr bwMode="white">
          <a:xfrm>
            <a:off x="2321256" y="6094482"/>
            <a:ext cx="266578" cy="219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2" name="矩形 51">
            <a:extLst>
              <a:ext uri="{FF2B5EF4-FFF2-40B4-BE49-F238E27FC236}">
                <a16:creationId xmlns:a16="http://schemas.microsoft.com/office/drawing/2014/main" id="{47242CB8-AFD9-83C5-F7C5-C7A79BE8243B}"/>
              </a:ext>
            </a:extLst>
          </p:cNvPr>
          <p:cNvSpPr/>
          <p:nvPr/>
        </p:nvSpPr>
        <p:spPr bwMode="white">
          <a:xfrm>
            <a:off x="5901024" y="6094482"/>
            <a:ext cx="276099" cy="219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4" name="矩形 53">
            <a:extLst>
              <a:ext uri="{FF2B5EF4-FFF2-40B4-BE49-F238E27FC236}">
                <a16:creationId xmlns:a16="http://schemas.microsoft.com/office/drawing/2014/main" id="{15073DAD-0778-B366-B995-C1CA52078F33}"/>
              </a:ext>
            </a:extLst>
          </p:cNvPr>
          <p:cNvSpPr/>
          <p:nvPr/>
        </p:nvSpPr>
        <p:spPr bwMode="white">
          <a:xfrm>
            <a:off x="9099966" y="6007510"/>
            <a:ext cx="276099" cy="258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9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2023-07-24T12:59:07Z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