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80" r:id="rId5"/>
    <p:sldId id="278" r:id="rId6"/>
    <p:sldId id="276" r:id="rId7"/>
    <p:sldId id="274" r:id="rId8"/>
    <p:sldId id="272" r:id="rId9"/>
    <p:sldId id="271" r:id="rId10"/>
    <p:sldId id="269" r:id="rId11"/>
    <p:sldId id="267" r:id="rId12"/>
    <p:sldId id="265" r:id="rId13"/>
    <p:sldId id="263" r:id="rId14"/>
    <p:sldId id="262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>
        <p:guide orient="horz" pos="2160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0373B5-3507-AE63-7312-CB4C2BCE99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2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52826C-D2EB-AE2A-20C7-5A9EFBCD1DEA}"/>
              </a:ext>
            </a:extLst>
          </p:cNvPr>
          <p:cNvSpPr/>
          <p:nvPr/>
        </p:nvSpPr>
        <p:spPr bwMode="white">
          <a:xfrm>
            <a:off x="7843239" y="2374400"/>
            <a:ext cx="2085024" cy="945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F52826C-D2EB-AE2A-20C7-5A9EFBCD1DEA}"/>
              </a:ext>
            </a:extLst>
          </p:cNvPr>
          <p:cNvSpPr/>
          <p:nvPr/>
        </p:nvSpPr>
        <p:spPr bwMode="white">
          <a:xfrm>
            <a:off x="1417858" y="2483855"/>
            <a:ext cx="3547431" cy="945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DE81BD30-F456-7BBA-ED56-0453C1B36B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75" y="3682328"/>
            <a:ext cx="11520000" cy="2759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8BC3897-7820-2F57-B82D-8C64E62B2481}"/>
              </a:ext>
            </a:extLst>
          </p:cNvPr>
          <p:cNvSpPr/>
          <p:nvPr/>
        </p:nvSpPr>
        <p:spPr bwMode="white">
          <a:xfrm>
            <a:off x="4785204" y="4933380"/>
            <a:ext cx="618842" cy="45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7F94217-A09F-74A4-7155-C66BD90B71CA}"/>
              </a:ext>
            </a:extLst>
          </p:cNvPr>
          <p:cNvSpPr/>
          <p:nvPr/>
        </p:nvSpPr>
        <p:spPr bwMode="white">
          <a:xfrm>
            <a:off x="9821634" y="5009780"/>
            <a:ext cx="856859" cy="171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3832092-F420-E852-FFB5-248CF3993E0F}"/>
              </a:ext>
            </a:extLst>
          </p:cNvPr>
          <p:cNvSpPr/>
          <p:nvPr/>
        </p:nvSpPr>
        <p:spPr bwMode="white">
          <a:xfrm>
            <a:off x="1833799" y="5945682"/>
            <a:ext cx="675966" cy="257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04FDBA1-28C4-E2B6-6A5B-EB0ABF737D37}"/>
              </a:ext>
            </a:extLst>
          </p:cNvPr>
          <p:cNvSpPr/>
          <p:nvPr/>
        </p:nvSpPr>
        <p:spPr bwMode="white">
          <a:xfrm>
            <a:off x="4775684" y="5945682"/>
            <a:ext cx="685487" cy="257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EA5CD3B-F81A-B1CD-63C7-841D77EA6C18}"/>
              </a:ext>
            </a:extLst>
          </p:cNvPr>
          <p:cNvSpPr/>
          <p:nvPr/>
        </p:nvSpPr>
        <p:spPr bwMode="white">
          <a:xfrm>
            <a:off x="6955915" y="5945682"/>
            <a:ext cx="685487" cy="257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0937DF64-918C-BA67-0AF5-5EA3E03D22BF}"/>
              </a:ext>
            </a:extLst>
          </p:cNvPr>
          <p:cNvSpPr/>
          <p:nvPr/>
        </p:nvSpPr>
        <p:spPr bwMode="white">
          <a:xfrm>
            <a:off x="9821634" y="5945682"/>
            <a:ext cx="675966" cy="257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25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062E4D-DFA3-7586-2639-0713029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1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1F267A-6BD8-6415-80E2-4EF7E9579128}"/>
              </a:ext>
            </a:extLst>
          </p:cNvPr>
          <p:cNvSpPr/>
          <p:nvPr/>
        </p:nvSpPr>
        <p:spPr bwMode="white">
          <a:xfrm>
            <a:off x="1369190" y="1580064"/>
            <a:ext cx="4048384" cy="995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D47808D5-8CF3-E94D-2CD2-5D3814E6A8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9" y="3429000"/>
            <a:ext cx="11520000" cy="2911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8FEF9D-8033-01C9-E347-3055C3C05373}"/>
              </a:ext>
            </a:extLst>
          </p:cNvPr>
          <p:cNvSpPr/>
          <p:nvPr/>
        </p:nvSpPr>
        <p:spPr bwMode="white">
          <a:xfrm>
            <a:off x="6927976" y="5261725"/>
            <a:ext cx="3275107" cy="1078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1872D1F-1BD3-A7AE-C285-0839232F6FD4}"/>
              </a:ext>
            </a:extLst>
          </p:cNvPr>
          <p:cNvSpPr/>
          <p:nvPr/>
        </p:nvSpPr>
        <p:spPr bwMode="white">
          <a:xfrm>
            <a:off x="1958191" y="5261726"/>
            <a:ext cx="3665454" cy="935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15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CA8176-5A41-F293-C2E3-4AAAF3076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5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07BFF6A-F837-B816-56DA-58D4B374F537}"/>
              </a:ext>
            </a:extLst>
          </p:cNvPr>
          <p:cNvSpPr/>
          <p:nvPr/>
        </p:nvSpPr>
        <p:spPr bwMode="white">
          <a:xfrm>
            <a:off x="7529057" y="2174293"/>
            <a:ext cx="238015" cy="276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44B04A8E-BA16-1E67-0ED9-D576F5E3FB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2" y="3215125"/>
            <a:ext cx="11520000" cy="2439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9BC5C6-E0D8-9742-BA71-1E330590FAFA}"/>
              </a:ext>
            </a:extLst>
          </p:cNvPr>
          <p:cNvSpPr/>
          <p:nvPr/>
        </p:nvSpPr>
        <p:spPr bwMode="white">
          <a:xfrm>
            <a:off x="1414577" y="4526610"/>
            <a:ext cx="9155099" cy="1042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3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93767A-F4F8-1CA6-1DAD-9D530B3376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7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E5A6C8-BED0-6E5C-C4EF-3C12808C94AA}"/>
              </a:ext>
            </a:extLst>
          </p:cNvPr>
          <p:cNvSpPr/>
          <p:nvPr/>
        </p:nvSpPr>
        <p:spPr bwMode="white">
          <a:xfrm>
            <a:off x="6272330" y="1504335"/>
            <a:ext cx="4427107" cy="1013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9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EF4473-615C-E4F4-A4C5-71909E0A1B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8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69440C8-0293-7427-37B5-58B04B1F67DC}"/>
              </a:ext>
            </a:extLst>
          </p:cNvPr>
          <p:cNvSpPr/>
          <p:nvPr/>
        </p:nvSpPr>
        <p:spPr bwMode="white">
          <a:xfrm>
            <a:off x="6462743" y="2505047"/>
            <a:ext cx="247537" cy="286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151990-A366-67CC-5B6F-6007BDFE646E}"/>
              </a:ext>
            </a:extLst>
          </p:cNvPr>
          <p:cNvSpPr/>
          <p:nvPr/>
        </p:nvSpPr>
        <p:spPr bwMode="white">
          <a:xfrm>
            <a:off x="5310743" y="3277264"/>
            <a:ext cx="247537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1CC3E8-B2BC-F40C-89F8-D73F7BCC84B3}"/>
              </a:ext>
            </a:extLst>
          </p:cNvPr>
          <p:cNvSpPr/>
          <p:nvPr/>
        </p:nvSpPr>
        <p:spPr bwMode="white">
          <a:xfrm>
            <a:off x="7538578" y="3277264"/>
            <a:ext cx="409388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5CE62598-942B-FEA9-6933-C3480340C7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10" y="3868343"/>
            <a:ext cx="11520000" cy="2526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F1D6F37-BB1C-CD6B-6AF7-7D7F20B452A3}"/>
              </a:ext>
            </a:extLst>
          </p:cNvPr>
          <p:cNvSpPr/>
          <p:nvPr/>
        </p:nvSpPr>
        <p:spPr bwMode="white">
          <a:xfrm>
            <a:off x="6993374" y="4659616"/>
            <a:ext cx="2161190" cy="371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4D8F4F-D34D-DDE6-023C-485AF708488E}"/>
              </a:ext>
            </a:extLst>
          </p:cNvPr>
          <p:cNvSpPr/>
          <p:nvPr/>
        </p:nvSpPr>
        <p:spPr bwMode="white">
          <a:xfrm>
            <a:off x="9459225" y="5269754"/>
            <a:ext cx="809256" cy="362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9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57A713-D3BF-6ACA-8DFE-883AD39D7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99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D080686-A9CF-0B56-E6F6-BC83C84E17C5}"/>
              </a:ext>
            </a:extLst>
          </p:cNvPr>
          <p:cNvSpPr/>
          <p:nvPr/>
        </p:nvSpPr>
        <p:spPr bwMode="white">
          <a:xfrm>
            <a:off x="3949289" y="1721597"/>
            <a:ext cx="409388" cy="285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AED8B1-E546-6C98-53AC-0C686F2178C5}"/>
              </a:ext>
            </a:extLst>
          </p:cNvPr>
          <p:cNvSpPr/>
          <p:nvPr/>
        </p:nvSpPr>
        <p:spPr bwMode="white">
          <a:xfrm>
            <a:off x="8509685" y="1721597"/>
            <a:ext cx="247537" cy="285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4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2457450"/>
            <a:ext cx="6848475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07C1C7-ABB9-245F-AB50-A6237CE6DB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6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EFB9A6-4D67-8E24-F3F3-E30BB7D4EBF8}"/>
              </a:ext>
            </a:extLst>
          </p:cNvPr>
          <p:cNvSpPr/>
          <p:nvPr/>
        </p:nvSpPr>
        <p:spPr bwMode="white">
          <a:xfrm>
            <a:off x="7728991" y="1246829"/>
            <a:ext cx="238016" cy="267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8A2717-6A4E-1684-AEEE-0EBC8CF5F0F0}"/>
              </a:ext>
            </a:extLst>
          </p:cNvPr>
          <p:cNvSpPr/>
          <p:nvPr/>
        </p:nvSpPr>
        <p:spPr bwMode="white">
          <a:xfrm>
            <a:off x="7728991" y="1866657"/>
            <a:ext cx="247537" cy="276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34AAAB-08B8-70FD-3905-D1BCF4C4FF4A}"/>
              </a:ext>
            </a:extLst>
          </p:cNvPr>
          <p:cNvSpPr/>
          <p:nvPr/>
        </p:nvSpPr>
        <p:spPr bwMode="white">
          <a:xfrm>
            <a:off x="3387570" y="3268420"/>
            <a:ext cx="418909" cy="362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94E634-17D6-EFA4-44AF-ED836607BAB3}"/>
              </a:ext>
            </a:extLst>
          </p:cNvPr>
          <p:cNvSpPr/>
          <p:nvPr/>
        </p:nvSpPr>
        <p:spPr bwMode="white">
          <a:xfrm>
            <a:off x="9033322" y="3268420"/>
            <a:ext cx="799735" cy="362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5696534-9CE4-D51F-FF3B-D3ECD2B34525}"/>
              </a:ext>
            </a:extLst>
          </p:cNvPr>
          <p:cNvSpPr/>
          <p:nvPr/>
        </p:nvSpPr>
        <p:spPr bwMode="white">
          <a:xfrm>
            <a:off x="5110809" y="3897783"/>
            <a:ext cx="418909" cy="352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5DC6CAF-8793-12FD-8252-ABA3EA0CA4E8}"/>
              </a:ext>
            </a:extLst>
          </p:cNvPr>
          <p:cNvSpPr/>
          <p:nvPr/>
        </p:nvSpPr>
        <p:spPr bwMode="white">
          <a:xfrm>
            <a:off x="7967008" y="3926390"/>
            <a:ext cx="437950" cy="276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92A7107D-4D2E-35C7-642E-F4F371A5AD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9" y="4326894"/>
            <a:ext cx="11520000" cy="2214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4874232-CAA0-C9CD-EB1C-D2080D982BEC}"/>
              </a:ext>
            </a:extLst>
          </p:cNvPr>
          <p:cNvSpPr/>
          <p:nvPr/>
        </p:nvSpPr>
        <p:spPr bwMode="white">
          <a:xfrm>
            <a:off x="4481166" y="5386601"/>
            <a:ext cx="3836826" cy="391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B99BBBD-E5B5-DD01-3944-4C068527AE26}"/>
              </a:ext>
            </a:extLst>
          </p:cNvPr>
          <p:cNvSpPr/>
          <p:nvPr/>
        </p:nvSpPr>
        <p:spPr bwMode="white">
          <a:xfrm>
            <a:off x="1958191" y="6016698"/>
            <a:ext cx="1580429" cy="27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11751AB-CE80-91F9-15E5-ACF51AACAC15}"/>
              </a:ext>
            </a:extLst>
          </p:cNvPr>
          <p:cNvSpPr/>
          <p:nvPr/>
        </p:nvSpPr>
        <p:spPr bwMode="white">
          <a:xfrm>
            <a:off x="6747083" y="5978511"/>
            <a:ext cx="1570909" cy="362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>
            <a:extLst>
              <a:ext uri="{FF2B5EF4-FFF2-40B4-BE49-F238E27FC236}">
                <a16:creationId xmlns:a16="http://schemas.microsoft.com/office/drawing/2014/main" id="{9591882E-C362-10A7-E1F0-2432F0E93C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86771"/>
            <a:ext cx="11520000" cy="2366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C957154-0739-8E61-E958-57D96917F1DC}"/>
              </a:ext>
            </a:extLst>
          </p:cNvPr>
          <p:cNvSpPr/>
          <p:nvPr/>
        </p:nvSpPr>
        <p:spPr bwMode="white">
          <a:xfrm>
            <a:off x="4929917" y="682186"/>
            <a:ext cx="437950" cy="276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830A2B1-D2B2-0872-1FBA-3D9A279E8037}"/>
              </a:ext>
            </a:extLst>
          </p:cNvPr>
          <p:cNvSpPr/>
          <p:nvPr/>
        </p:nvSpPr>
        <p:spPr bwMode="white">
          <a:xfrm>
            <a:off x="7795636" y="682186"/>
            <a:ext cx="1589950" cy="276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3CD9B57-4E5F-A59C-1D22-5973DBD1BF4A}"/>
              </a:ext>
            </a:extLst>
          </p:cNvPr>
          <p:cNvSpPr/>
          <p:nvPr/>
        </p:nvSpPr>
        <p:spPr bwMode="white">
          <a:xfrm>
            <a:off x="5977190" y="2180202"/>
            <a:ext cx="1209123" cy="276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93AA0B2C-0F24-BC1E-EFA9-E32C684610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21"/>
          <a:stretch/>
        </p:blipFill>
        <p:spPr>
          <a:xfrm>
            <a:off x="360000" y="2953064"/>
            <a:ext cx="11520000" cy="1786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ECAFFF2-4A0D-13B2-0A7F-5CA5324B246E}"/>
              </a:ext>
            </a:extLst>
          </p:cNvPr>
          <p:cNvSpPr/>
          <p:nvPr/>
        </p:nvSpPr>
        <p:spPr bwMode="white">
          <a:xfrm>
            <a:off x="1997553" y="3676945"/>
            <a:ext cx="409388" cy="27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7A6216A-73AE-1962-E604-B41AA2F8CEE7}"/>
              </a:ext>
            </a:extLst>
          </p:cNvPr>
          <p:cNvSpPr/>
          <p:nvPr/>
        </p:nvSpPr>
        <p:spPr bwMode="white">
          <a:xfrm>
            <a:off x="5796297" y="3676945"/>
            <a:ext cx="247537" cy="27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9CCD596-A106-C8FE-4BBF-9712493E834F}"/>
              </a:ext>
            </a:extLst>
          </p:cNvPr>
          <p:cNvSpPr/>
          <p:nvPr/>
        </p:nvSpPr>
        <p:spPr bwMode="white">
          <a:xfrm>
            <a:off x="9042842" y="3676945"/>
            <a:ext cx="437950" cy="27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5C89DBC-FAFE-2F13-09A2-D98CDD1E35D0}"/>
              </a:ext>
            </a:extLst>
          </p:cNvPr>
          <p:cNvSpPr/>
          <p:nvPr/>
        </p:nvSpPr>
        <p:spPr bwMode="white">
          <a:xfrm>
            <a:off x="2207008" y="4305579"/>
            <a:ext cx="247537" cy="27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57E8874-A489-B346-1D95-3C75DC631699}"/>
              </a:ext>
            </a:extLst>
          </p:cNvPr>
          <p:cNvSpPr/>
          <p:nvPr/>
        </p:nvSpPr>
        <p:spPr bwMode="white">
          <a:xfrm>
            <a:off x="3511338" y="4305579"/>
            <a:ext cx="247537" cy="27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44B21FC-CACC-9EE1-AEDD-FF14D425AEDF}"/>
              </a:ext>
            </a:extLst>
          </p:cNvPr>
          <p:cNvSpPr/>
          <p:nvPr/>
        </p:nvSpPr>
        <p:spPr bwMode="white">
          <a:xfrm>
            <a:off x="4815669" y="4305579"/>
            <a:ext cx="247537" cy="27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A01D693F-CA75-4374-0214-E12FB794E560}"/>
              </a:ext>
            </a:extLst>
          </p:cNvPr>
          <p:cNvSpPr/>
          <p:nvPr/>
        </p:nvSpPr>
        <p:spPr bwMode="white">
          <a:xfrm>
            <a:off x="7967008" y="4305579"/>
            <a:ext cx="238016" cy="27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3525F5E4-7EF6-EE70-7FB4-A3D86BD51613}"/>
              </a:ext>
            </a:extLst>
          </p:cNvPr>
          <p:cNvSpPr/>
          <p:nvPr/>
        </p:nvSpPr>
        <p:spPr bwMode="white">
          <a:xfrm>
            <a:off x="9261818" y="4305579"/>
            <a:ext cx="257057" cy="266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AA0B2C-0F24-BC1E-EFA9-E32C68461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90"/>
          <a:stretch/>
        </p:blipFill>
        <p:spPr>
          <a:xfrm>
            <a:off x="360000" y="462116"/>
            <a:ext cx="11520000" cy="2453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8BA010A-5C05-3B32-1EAF-FB92CB853485}"/>
              </a:ext>
            </a:extLst>
          </p:cNvPr>
          <p:cNvSpPr/>
          <p:nvPr/>
        </p:nvSpPr>
        <p:spPr bwMode="white">
          <a:xfrm>
            <a:off x="5291702" y="591315"/>
            <a:ext cx="266578" cy="27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DC5515E-21C0-69B7-C5AD-FCE25E74EBA3}"/>
              </a:ext>
            </a:extLst>
          </p:cNvPr>
          <p:cNvSpPr/>
          <p:nvPr/>
        </p:nvSpPr>
        <p:spPr bwMode="white">
          <a:xfrm>
            <a:off x="6367537" y="1219949"/>
            <a:ext cx="437950" cy="27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7128354-B784-DE42-D3FF-C9F68236638E}"/>
              </a:ext>
            </a:extLst>
          </p:cNvPr>
          <p:cNvSpPr/>
          <p:nvPr/>
        </p:nvSpPr>
        <p:spPr bwMode="white">
          <a:xfrm>
            <a:off x="3130512" y="1848583"/>
            <a:ext cx="247537" cy="27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DACB550-4313-A7C8-5B5A-82F63A987661}"/>
              </a:ext>
            </a:extLst>
          </p:cNvPr>
          <p:cNvSpPr/>
          <p:nvPr/>
        </p:nvSpPr>
        <p:spPr bwMode="white">
          <a:xfrm>
            <a:off x="6557950" y="1848583"/>
            <a:ext cx="238016" cy="27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0158895-814B-FF93-BE2D-32B654D553FC}"/>
              </a:ext>
            </a:extLst>
          </p:cNvPr>
          <p:cNvSpPr/>
          <p:nvPr/>
        </p:nvSpPr>
        <p:spPr bwMode="white">
          <a:xfrm>
            <a:off x="1397752" y="2477217"/>
            <a:ext cx="257057" cy="27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522C5FF-125F-D687-672D-DAAF57DC6279}"/>
              </a:ext>
            </a:extLst>
          </p:cNvPr>
          <p:cNvSpPr/>
          <p:nvPr/>
        </p:nvSpPr>
        <p:spPr bwMode="white">
          <a:xfrm>
            <a:off x="4453884" y="2477217"/>
            <a:ext cx="247537" cy="27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img_16777215">
            <a:extLst>
              <a:ext uri="{FF2B5EF4-FFF2-40B4-BE49-F238E27FC236}">
                <a16:creationId xmlns:a16="http://schemas.microsoft.com/office/drawing/2014/main" id="{370993EC-23C0-8E4B-0418-DC9191C570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15356"/>
            <a:ext cx="11520000" cy="223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22B76340-A1A5-DBF0-E35E-A3F8632C3876}"/>
              </a:ext>
            </a:extLst>
          </p:cNvPr>
          <p:cNvSpPr/>
          <p:nvPr/>
        </p:nvSpPr>
        <p:spPr bwMode="white">
          <a:xfrm>
            <a:off x="3301884" y="3278550"/>
            <a:ext cx="437950" cy="27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8B7BBBBA-003A-A349-6355-2080408EFCF5}"/>
              </a:ext>
            </a:extLst>
          </p:cNvPr>
          <p:cNvSpPr/>
          <p:nvPr/>
        </p:nvSpPr>
        <p:spPr bwMode="white">
          <a:xfrm>
            <a:off x="4063537" y="3278550"/>
            <a:ext cx="437950" cy="27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60A5EDCF-B4C5-206D-31FE-D3F70C94E572}"/>
              </a:ext>
            </a:extLst>
          </p:cNvPr>
          <p:cNvSpPr/>
          <p:nvPr/>
        </p:nvSpPr>
        <p:spPr bwMode="white">
          <a:xfrm>
            <a:off x="8652495" y="3278550"/>
            <a:ext cx="447471" cy="27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E70BD07D-A565-B7E6-DABC-B659D122CC23}"/>
              </a:ext>
            </a:extLst>
          </p:cNvPr>
          <p:cNvSpPr/>
          <p:nvPr/>
        </p:nvSpPr>
        <p:spPr bwMode="white">
          <a:xfrm>
            <a:off x="9414148" y="3278550"/>
            <a:ext cx="447471" cy="27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EC6D321A-34B4-1E9E-C6A3-83DFA6D7658F}"/>
              </a:ext>
            </a:extLst>
          </p:cNvPr>
          <p:cNvSpPr/>
          <p:nvPr/>
        </p:nvSpPr>
        <p:spPr bwMode="white">
          <a:xfrm>
            <a:off x="9842578" y="4100517"/>
            <a:ext cx="247537" cy="27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56CCA329-D633-CD7C-7262-2E43414601A2}"/>
              </a:ext>
            </a:extLst>
          </p:cNvPr>
          <p:cNvSpPr/>
          <p:nvPr/>
        </p:nvSpPr>
        <p:spPr bwMode="white">
          <a:xfrm>
            <a:off x="3682710" y="4721772"/>
            <a:ext cx="257057" cy="27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9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74E2D5-62EB-840C-DE1C-CFDCD825A7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2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D21AA8-99B9-F072-4C99-34A494E61B4C}"/>
              </a:ext>
            </a:extLst>
          </p:cNvPr>
          <p:cNvSpPr/>
          <p:nvPr/>
        </p:nvSpPr>
        <p:spPr bwMode="white">
          <a:xfrm>
            <a:off x="7338644" y="1295313"/>
            <a:ext cx="428429" cy="372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98114162-7BA4-9F85-751B-0F3CF866C6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9" y="2812812"/>
            <a:ext cx="11520000" cy="3391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80FD47-AEE5-12E5-30DE-3D2950071760}"/>
              </a:ext>
            </a:extLst>
          </p:cNvPr>
          <p:cNvSpPr/>
          <p:nvPr/>
        </p:nvSpPr>
        <p:spPr bwMode="white">
          <a:xfrm>
            <a:off x="3300604" y="3498742"/>
            <a:ext cx="428429" cy="371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FF5125-1460-BE46-A1D4-D9D02E197C5F}"/>
              </a:ext>
            </a:extLst>
          </p:cNvPr>
          <p:cNvSpPr/>
          <p:nvPr/>
        </p:nvSpPr>
        <p:spPr bwMode="white">
          <a:xfrm>
            <a:off x="7889562" y="4661012"/>
            <a:ext cx="428429" cy="362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4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DB07DF-E679-B88A-D547-6F7BDC7B86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7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69FADE7-066E-A8F2-4024-169F642CDAEF}"/>
              </a:ext>
            </a:extLst>
          </p:cNvPr>
          <p:cNvSpPr/>
          <p:nvPr/>
        </p:nvSpPr>
        <p:spPr bwMode="white">
          <a:xfrm>
            <a:off x="6681719" y="503024"/>
            <a:ext cx="428429" cy="371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5A8A00BC-352A-DF2A-550B-26ECB4E4FE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517236"/>
            <a:ext cx="11520000" cy="1764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BFCD8D5-7ED9-F60A-302E-ADB3AA8A7A73}"/>
              </a:ext>
            </a:extLst>
          </p:cNvPr>
          <p:cNvSpPr/>
          <p:nvPr/>
        </p:nvSpPr>
        <p:spPr bwMode="white">
          <a:xfrm>
            <a:off x="6948297" y="5223230"/>
            <a:ext cx="418909" cy="372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9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2B347D-0C0E-EAAB-604F-AA19368DE1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6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514BFC-B877-6F32-E56F-349941DBAA24}"/>
              </a:ext>
            </a:extLst>
          </p:cNvPr>
          <p:cNvSpPr/>
          <p:nvPr/>
        </p:nvSpPr>
        <p:spPr bwMode="white">
          <a:xfrm>
            <a:off x="2511669" y="1678165"/>
            <a:ext cx="437950" cy="27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2553DF-6826-93CE-AAAB-EE3700FB11E7}"/>
              </a:ext>
            </a:extLst>
          </p:cNvPr>
          <p:cNvSpPr/>
          <p:nvPr/>
        </p:nvSpPr>
        <p:spPr bwMode="white">
          <a:xfrm>
            <a:off x="4815669" y="1678165"/>
            <a:ext cx="418909" cy="267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9D8AF5-D0B0-12C2-78E0-A1CE48224126}"/>
              </a:ext>
            </a:extLst>
          </p:cNvPr>
          <p:cNvSpPr/>
          <p:nvPr/>
        </p:nvSpPr>
        <p:spPr bwMode="white">
          <a:xfrm>
            <a:off x="7490975" y="1678165"/>
            <a:ext cx="428429" cy="27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063574A-0947-2DED-FCE4-1D88D77383C8}"/>
              </a:ext>
            </a:extLst>
          </p:cNvPr>
          <p:cNvSpPr/>
          <p:nvPr/>
        </p:nvSpPr>
        <p:spPr bwMode="white">
          <a:xfrm>
            <a:off x="10166280" y="1678165"/>
            <a:ext cx="447471" cy="27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64F422-A2F1-9721-DB60-5148B1932201}"/>
              </a:ext>
            </a:extLst>
          </p:cNvPr>
          <p:cNvSpPr/>
          <p:nvPr/>
        </p:nvSpPr>
        <p:spPr bwMode="white">
          <a:xfrm>
            <a:off x="2902016" y="2251281"/>
            <a:ext cx="437950" cy="27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D0AF4F-03C8-79BA-6C14-2CB69EFE7068}"/>
              </a:ext>
            </a:extLst>
          </p:cNvPr>
          <p:cNvSpPr/>
          <p:nvPr/>
        </p:nvSpPr>
        <p:spPr bwMode="white">
          <a:xfrm>
            <a:off x="5006082" y="2251281"/>
            <a:ext cx="428429" cy="27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93DE06E-FCE2-7E92-B4AB-B2DCA9BCB0BD}"/>
              </a:ext>
            </a:extLst>
          </p:cNvPr>
          <p:cNvSpPr/>
          <p:nvPr/>
        </p:nvSpPr>
        <p:spPr bwMode="white">
          <a:xfrm>
            <a:off x="7100628" y="2251281"/>
            <a:ext cx="447471" cy="27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EB9E04E-6752-C4B1-361D-56CC142C37BC}"/>
              </a:ext>
            </a:extLst>
          </p:cNvPr>
          <p:cNvSpPr/>
          <p:nvPr/>
        </p:nvSpPr>
        <p:spPr bwMode="white">
          <a:xfrm>
            <a:off x="9785454" y="2251281"/>
            <a:ext cx="437950" cy="27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D655A62-7246-E853-7914-58C6A4C97E48}"/>
              </a:ext>
            </a:extLst>
          </p:cNvPr>
          <p:cNvSpPr/>
          <p:nvPr/>
        </p:nvSpPr>
        <p:spPr bwMode="white">
          <a:xfrm>
            <a:off x="3082909" y="2833948"/>
            <a:ext cx="437950" cy="27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F0FFFCF-E366-78CF-9F5B-8E565E913FE0}"/>
              </a:ext>
            </a:extLst>
          </p:cNvPr>
          <p:cNvSpPr/>
          <p:nvPr/>
        </p:nvSpPr>
        <p:spPr bwMode="white">
          <a:xfrm>
            <a:off x="5377388" y="2833948"/>
            <a:ext cx="447471" cy="27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7DA2817-8BD7-32FE-4F9D-5C1A5F174648}"/>
              </a:ext>
            </a:extLst>
          </p:cNvPr>
          <p:cNvSpPr/>
          <p:nvPr/>
        </p:nvSpPr>
        <p:spPr bwMode="white">
          <a:xfrm>
            <a:off x="7871801" y="2833948"/>
            <a:ext cx="238016" cy="277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F81B53E-D3FD-5112-B719-2201D3458F2A}"/>
              </a:ext>
            </a:extLst>
          </p:cNvPr>
          <p:cNvSpPr/>
          <p:nvPr/>
        </p:nvSpPr>
        <p:spPr bwMode="white">
          <a:xfrm>
            <a:off x="10956495" y="2843500"/>
            <a:ext cx="409388" cy="267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7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63A639-6119-B9CA-5784-2FCA23A43C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7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14D2466-0B59-5517-A7B9-C45D3332E475}"/>
              </a:ext>
            </a:extLst>
          </p:cNvPr>
          <p:cNvSpPr/>
          <p:nvPr/>
        </p:nvSpPr>
        <p:spPr bwMode="white">
          <a:xfrm>
            <a:off x="2349818" y="1122501"/>
            <a:ext cx="428429" cy="276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AB9804-D000-F73C-EDC1-2FD963B41142}"/>
              </a:ext>
            </a:extLst>
          </p:cNvPr>
          <p:cNvSpPr/>
          <p:nvPr/>
        </p:nvSpPr>
        <p:spPr bwMode="white">
          <a:xfrm>
            <a:off x="5596363" y="1122501"/>
            <a:ext cx="437950" cy="276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E9DCC6-7287-C0E7-5108-9FDE9C783763}"/>
              </a:ext>
            </a:extLst>
          </p:cNvPr>
          <p:cNvSpPr/>
          <p:nvPr/>
        </p:nvSpPr>
        <p:spPr bwMode="white">
          <a:xfrm>
            <a:off x="9614082" y="1122501"/>
            <a:ext cx="437950" cy="276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3EBAA9-6745-FEBF-7419-61BEA83BB273}"/>
              </a:ext>
            </a:extLst>
          </p:cNvPr>
          <p:cNvSpPr/>
          <p:nvPr/>
        </p:nvSpPr>
        <p:spPr bwMode="white">
          <a:xfrm>
            <a:off x="267092" y="1751565"/>
            <a:ext cx="2225917" cy="1399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01B64DE-ED27-3E8A-531B-333268BB3544}"/>
              </a:ext>
            </a:extLst>
          </p:cNvPr>
          <p:cNvSpPr/>
          <p:nvPr/>
        </p:nvSpPr>
        <p:spPr bwMode="white">
          <a:xfrm>
            <a:off x="3444417" y="1751565"/>
            <a:ext cx="2314957" cy="1399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7537800-DDB3-2786-5E55-2BD4A9602D08}"/>
              </a:ext>
            </a:extLst>
          </p:cNvPr>
          <p:cNvSpPr/>
          <p:nvPr/>
        </p:nvSpPr>
        <p:spPr bwMode="white">
          <a:xfrm>
            <a:off x="6769704" y="1761095"/>
            <a:ext cx="2225917" cy="1353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3519C73-969F-A775-5119-34914B57A5F5}"/>
              </a:ext>
            </a:extLst>
          </p:cNvPr>
          <p:cNvSpPr/>
          <p:nvPr/>
        </p:nvSpPr>
        <p:spPr bwMode="white">
          <a:xfrm>
            <a:off x="8996516" y="1761096"/>
            <a:ext cx="1602657" cy="1306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img_16777215">
            <a:extLst>
              <a:ext uri="{FF2B5EF4-FFF2-40B4-BE49-F238E27FC236}">
                <a16:creationId xmlns:a16="http://schemas.microsoft.com/office/drawing/2014/main" id="{FA7E3CA6-1512-A5EC-B2B3-0AF4F06CC8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8" y="3267037"/>
            <a:ext cx="11520000" cy="2249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A10D4AB9-0202-7B9D-6FB6-EFD0098E64CC}"/>
              </a:ext>
            </a:extLst>
          </p:cNvPr>
          <p:cNvSpPr/>
          <p:nvPr/>
        </p:nvSpPr>
        <p:spPr bwMode="white">
          <a:xfrm>
            <a:off x="3037937" y="3410013"/>
            <a:ext cx="238016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5BBFE7AB-8880-E715-9E17-74E62DAC61F0}"/>
              </a:ext>
            </a:extLst>
          </p:cNvPr>
          <p:cNvSpPr/>
          <p:nvPr/>
        </p:nvSpPr>
        <p:spPr bwMode="white">
          <a:xfrm>
            <a:off x="6274962" y="3410013"/>
            <a:ext cx="428429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977191AD-3AED-AAC0-827F-1D7CA2467405}"/>
              </a:ext>
            </a:extLst>
          </p:cNvPr>
          <p:cNvSpPr/>
          <p:nvPr/>
        </p:nvSpPr>
        <p:spPr bwMode="white">
          <a:xfrm>
            <a:off x="9911854" y="3410013"/>
            <a:ext cx="437950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4EA0077C-5BAF-D8E4-69E4-3E7EFDF449F3}"/>
              </a:ext>
            </a:extLst>
          </p:cNvPr>
          <p:cNvSpPr/>
          <p:nvPr/>
        </p:nvSpPr>
        <p:spPr bwMode="white">
          <a:xfrm>
            <a:off x="743457" y="4048640"/>
            <a:ext cx="1727229" cy="1326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6262526A-C78E-925A-59F2-6F8BAA2EA538}"/>
              </a:ext>
            </a:extLst>
          </p:cNvPr>
          <p:cNvSpPr/>
          <p:nvPr/>
        </p:nvSpPr>
        <p:spPr bwMode="white">
          <a:xfrm>
            <a:off x="2470686" y="4048640"/>
            <a:ext cx="1637609" cy="1373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72651533-FBED-E3F7-800A-2C03185D0423}"/>
              </a:ext>
            </a:extLst>
          </p:cNvPr>
          <p:cNvSpPr/>
          <p:nvPr/>
        </p:nvSpPr>
        <p:spPr bwMode="white">
          <a:xfrm>
            <a:off x="4108295" y="4048640"/>
            <a:ext cx="1618457" cy="1373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4A3F74E6-C349-4863-346C-72DC9FAB5384}"/>
              </a:ext>
            </a:extLst>
          </p:cNvPr>
          <p:cNvSpPr/>
          <p:nvPr/>
        </p:nvSpPr>
        <p:spPr bwMode="white">
          <a:xfrm>
            <a:off x="5726752" y="4048640"/>
            <a:ext cx="1735968" cy="1373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B5087D5C-C7AD-F2FE-39E4-A8A5435B7D08}"/>
              </a:ext>
            </a:extLst>
          </p:cNvPr>
          <p:cNvSpPr/>
          <p:nvPr/>
        </p:nvSpPr>
        <p:spPr bwMode="white">
          <a:xfrm>
            <a:off x="7364361" y="4048640"/>
            <a:ext cx="1643911" cy="1326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87D52506-A106-F78C-4899-773091F66C9C}"/>
              </a:ext>
            </a:extLst>
          </p:cNvPr>
          <p:cNvSpPr/>
          <p:nvPr/>
        </p:nvSpPr>
        <p:spPr bwMode="white">
          <a:xfrm>
            <a:off x="8917858" y="4048640"/>
            <a:ext cx="1641987" cy="1326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1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2023-07-24T13:36:54Z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