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9" r:id="rId5"/>
    <p:sldId id="278" r:id="rId6"/>
    <p:sldId id="276" r:id="rId7"/>
    <p:sldId id="274" r:id="rId8"/>
    <p:sldId id="273" r:id="rId9"/>
    <p:sldId id="271" r:id="rId10"/>
    <p:sldId id="269" r:id="rId11"/>
    <p:sldId id="267" r:id="rId12"/>
    <p:sldId id="266" r:id="rId13"/>
    <p:sldId id="264" r:id="rId14"/>
    <p:sldId id="263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DEBDB-B5A1-7796-BFA7-B8BD763EFB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459D61-CB38-D99B-7A35-761478D43F98}"/>
              </a:ext>
            </a:extLst>
          </p:cNvPr>
          <p:cNvSpPr/>
          <p:nvPr/>
        </p:nvSpPr>
        <p:spPr bwMode="white">
          <a:xfrm>
            <a:off x="7709950" y="2293604"/>
            <a:ext cx="1951735" cy="9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459D61-CB38-D99B-7A35-761478D43F98}"/>
              </a:ext>
            </a:extLst>
          </p:cNvPr>
          <p:cNvSpPr/>
          <p:nvPr/>
        </p:nvSpPr>
        <p:spPr bwMode="white">
          <a:xfrm>
            <a:off x="1163638" y="2121540"/>
            <a:ext cx="3919639" cy="82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FF2DE7A-1972-AE88-F992-A5835929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7" y="3473399"/>
            <a:ext cx="11520000" cy="3430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9C2520-D66A-B3F6-1BE4-F9E998C4272C}"/>
              </a:ext>
            </a:extLst>
          </p:cNvPr>
          <p:cNvSpPr/>
          <p:nvPr/>
        </p:nvSpPr>
        <p:spPr bwMode="white">
          <a:xfrm>
            <a:off x="6613482" y="4998055"/>
            <a:ext cx="3897201" cy="102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DCBFD1-8B45-83FF-B888-D908E60A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99138F-FDCF-96F6-7103-55C0178A4C09}"/>
              </a:ext>
            </a:extLst>
          </p:cNvPr>
          <p:cNvSpPr/>
          <p:nvPr/>
        </p:nvSpPr>
        <p:spPr bwMode="white">
          <a:xfrm>
            <a:off x="6234247" y="1418044"/>
            <a:ext cx="257057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D4EBD3-7EB1-D8B1-77A8-DB870F564D93}"/>
              </a:ext>
            </a:extLst>
          </p:cNvPr>
          <p:cNvSpPr/>
          <p:nvPr/>
        </p:nvSpPr>
        <p:spPr bwMode="white">
          <a:xfrm>
            <a:off x="6957818" y="1475235"/>
            <a:ext cx="257057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EC6D01-8D56-D09F-BDAE-10615B76B204}"/>
              </a:ext>
            </a:extLst>
          </p:cNvPr>
          <p:cNvSpPr/>
          <p:nvPr/>
        </p:nvSpPr>
        <p:spPr bwMode="white">
          <a:xfrm>
            <a:off x="7662347" y="1418044"/>
            <a:ext cx="266578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566299-43C8-7A33-4044-D31E181750A0}"/>
              </a:ext>
            </a:extLst>
          </p:cNvPr>
          <p:cNvSpPr/>
          <p:nvPr/>
        </p:nvSpPr>
        <p:spPr bwMode="white">
          <a:xfrm>
            <a:off x="8376396" y="1465703"/>
            <a:ext cx="266578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FE9608-024C-528D-A245-71AD2F28DE6E}"/>
              </a:ext>
            </a:extLst>
          </p:cNvPr>
          <p:cNvSpPr/>
          <p:nvPr/>
        </p:nvSpPr>
        <p:spPr bwMode="white">
          <a:xfrm>
            <a:off x="9090446" y="1418044"/>
            <a:ext cx="257057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78DD52-D700-8F20-CB3D-E7ECFC706765}"/>
              </a:ext>
            </a:extLst>
          </p:cNvPr>
          <p:cNvSpPr/>
          <p:nvPr/>
        </p:nvSpPr>
        <p:spPr bwMode="white">
          <a:xfrm>
            <a:off x="10080595" y="1418044"/>
            <a:ext cx="437950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44392E-5D0E-7733-C3F4-B31F9B977D34}"/>
              </a:ext>
            </a:extLst>
          </p:cNvPr>
          <p:cNvSpPr/>
          <p:nvPr/>
        </p:nvSpPr>
        <p:spPr bwMode="white">
          <a:xfrm>
            <a:off x="10775603" y="1389448"/>
            <a:ext cx="428429" cy="352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A7727A-B2A4-D1C4-1A59-C8A4B060565C}"/>
              </a:ext>
            </a:extLst>
          </p:cNvPr>
          <p:cNvSpPr/>
          <p:nvPr/>
        </p:nvSpPr>
        <p:spPr bwMode="white">
          <a:xfrm>
            <a:off x="6557950" y="3114727"/>
            <a:ext cx="257057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776124-31C1-3F79-90F9-96AD5F14F0CC}"/>
              </a:ext>
            </a:extLst>
          </p:cNvPr>
          <p:cNvSpPr/>
          <p:nvPr/>
        </p:nvSpPr>
        <p:spPr bwMode="white">
          <a:xfrm>
            <a:off x="7281520" y="3171919"/>
            <a:ext cx="247537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949156-EDE3-633F-F580-573797CD9E51}"/>
              </a:ext>
            </a:extLst>
          </p:cNvPr>
          <p:cNvSpPr/>
          <p:nvPr/>
        </p:nvSpPr>
        <p:spPr bwMode="white">
          <a:xfrm>
            <a:off x="7986049" y="3114727"/>
            <a:ext cx="247537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27E497-DD4A-2BE0-FCFC-51D4965CE0B8}"/>
              </a:ext>
            </a:extLst>
          </p:cNvPr>
          <p:cNvSpPr/>
          <p:nvPr/>
        </p:nvSpPr>
        <p:spPr bwMode="white">
          <a:xfrm>
            <a:off x="8976198" y="3114727"/>
            <a:ext cx="456991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9D41B86-41B1-B64F-340E-46C7BD30ACD6}"/>
              </a:ext>
            </a:extLst>
          </p:cNvPr>
          <p:cNvSpPr/>
          <p:nvPr/>
        </p:nvSpPr>
        <p:spPr bwMode="white">
          <a:xfrm>
            <a:off x="9737851" y="3076600"/>
            <a:ext cx="418910" cy="362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895206-CCD5-0798-3575-40F2E955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FE0583-09EB-C5A8-F46B-35E4EED98AF8}"/>
              </a:ext>
            </a:extLst>
          </p:cNvPr>
          <p:cNvSpPr/>
          <p:nvPr/>
        </p:nvSpPr>
        <p:spPr bwMode="white">
          <a:xfrm>
            <a:off x="1388231" y="1966453"/>
            <a:ext cx="4807933" cy="1012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582D6A1-3042-C202-033A-4C68EAC1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1" y="3102651"/>
            <a:ext cx="11520000" cy="308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26850A-3D67-66B9-6D77-ED8977DF1A13}"/>
              </a:ext>
            </a:extLst>
          </p:cNvPr>
          <p:cNvSpPr/>
          <p:nvPr/>
        </p:nvSpPr>
        <p:spPr bwMode="white">
          <a:xfrm>
            <a:off x="1396783" y="4305981"/>
            <a:ext cx="4807933" cy="1094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3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9CF94D-547F-CB9A-5E99-D84D7C1D9F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16066E-C47B-9D08-F621-C61CFB3A9EDD}"/>
              </a:ext>
            </a:extLst>
          </p:cNvPr>
          <p:cNvSpPr/>
          <p:nvPr/>
        </p:nvSpPr>
        <p:spPr bwMode="white">
          <a:xfrm>
            <a:off x="2092760" y="1066726"/>
            <a:ext cx="2408727" cy="372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9D3D7D-3F8A-0140-523D-58B0DE1587B4}"/>
              </a:ext>
            </a:extLst>
          </p:cNvPr>
          <p:cNvSpPr/>
          <p:nvPr/>
        </p:nvSpPr>
        <p:spPr bwMode="white">
          <a:xfrm>
            <a:off x="845553" y="2222090"/>
            <a:ext cx="5279944" cy="45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2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CA16F8-9AA7-21A3-CBDF-19BD5D9C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1845"/>
            <a:ext cx="11520000" cy="238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53A0402-E3BA-B5D5-9C28-422620EE46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8" y="2468293"/>
            <a:ext cx="11520000" cy="2487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489164-3EE6-C86C-0861-B1CE0BA80FDC}"/>
              </a:ext>
            </a:extLst>
          </p:cNvPr>
          <p:cNvSpPr/>
          <p:nvPr/>
        </p:nvSpPr>
        <p:spPr bwMode="white">
          <a:xfrm>
            <a:off x="1444074" y="3258668"/>
            <a:ext cx="3275107" cy="1611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24C1FA3-D82E-2E14-75F7-EC1DA630A2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8" y="4869940"/>
            <a:ext cx="11520000" cy="175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87F8FF-D185-ADDD-B69B-60BE21C25B8A}"/>
              </a:ext>
            </a:extLst>
          </p:cNvPr>
          <p:cNvSpPr/>
          <p:nvPr/>
        </p:nvSpPr>
        <p:spPr bwMode="white">
          <a:xfrm>
            <a:off x="1444074" y="5555508"/>
            <a:ext cx="6369322" cy="106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61F21F-48C3-61A2-643B-C46E5FAB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16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468E81-21B9-3321-3CDF-65FF75A01450}"/>
              </a:ext>
            </a:extLst>
          </p:cNvPr>
          <p:cNvSpPr/>
          <p:nvPr/>
        </p:nvSpPr>
        <p:spPr bwMode="white">
          <a:xfrm>
            <a:off x="6043834" y="1775268"/>
            <a:ext cx="437950" cy="27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9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457450"/>
            <a:ext cx="68675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9C0CC6-3662-1667-631C-AB5F55EC53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7BAEC3-9F94-714E-56CD-26A8474A94B0}"/>
              </a:ext>
            </a:extLst>
          </p:cNvPr>
          <p:cNvSpPr/>
          <p:nvPr/>
        </p:nvSpPr>
        <p:spPr bwMode="white">
          <a:xfrm>
            <a:off x="4263471" y="1056147"/>
            <a:ext cx="418909" cy="286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77B387-A5AE-476C-9F6F-AC179E4D720B}"/>
              </a:ext>
            </a:extLst>
          </p:cNvPr>
          <p:cNvSpPr/>
          <p:nvPr/>
        </p:nvSpPr>
        <p:spPr bwMode="white">
          <a:xfrm>
            <a:off x="6748363" y="1056147"/>
            <a:ext cx="409388" cy="286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D2A93B-9F52-BD1A-BA5D-84934D380709}"/>
              </a:ext>
            </a:extLst>
          </p:cNvPr>
          <p:cNvSpPr/>
          <p:nvPr/>
        </p:nvSpPr>
        <p:spPr bwMode="white">
          <a:xfrm>
            <a:off x="5110809" y="3192270"/>
            <a:ext cx="799735" cy="35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15E4D6-8B03-CF41-843E-4F66BC28F249}"/>
              </a:ext>
            </a:extLst>
          </p:cNvPr>
          <p:cNvSpPr/>
          <p:nvPr/>
        </p:nvSpPr>
        <p:spPr bwMode="white">
          <a:xfrm>
            <a:off x="9794975" y="3192270"/>
            <a:ext cx="799735" cy="35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34B09C-B6A8-8746-926B-B11EF30F3150}"/>
              </a:ext>
            </a:extLst>
          </p:cNvPr>
          <p:cNvSpPr/>
          <p:nvPr/>
        </p:nvSpPr>
        <p:spPr bwMode="white">
          <a:xfrm>
            <a:off x="5301223" y="3793055"/>
            <a:ext cx="418909" cy="35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06F961-BE18-407A-050B-D88DDE80CBAF}"/>
              </a:ext>
            </a:extLst>
          </p:cNvPr>
          <p:cNvSpPr/>
          <p:nvPr/>
        </p:nvSpPr>
        <p:spPr bwMode="white">
          <a:xfrm>
            <a:off x="7024462" y="3793055"/>
            <a:ext cx="799735" cy="35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159912-A094-9C64-151B-459196D0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9FC10E-BF8E-14B7-D9EC-A3562894BD09}"/>
              </a:ext>
            </a:extLst>
          </p:cNvPr>
          <p:cNvSpPr/>
          <p:nvPr/>
        </p:nvSpPr>
        <p:spPr bwMode="white">
          <a:xfrm>
            <a:off x="4263471" y="540905"/>
            <a:ext cx="437950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207772-4ECE-502F-9DFF-14449F25CF7B}"/>
              </a:ext>
            </a:extLst>
          </p:cNvPr>
          <p:cNvSpPr/>
          <p:nvPr/>
        </p:nvSpPr>
        <p:spPr bwMode="white">
          <a:xfrm>
            <a:off x="8185983" y="540905"/>
            <a:ext cx="437950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C75F32-B242-0A64-8CE1-24BD0EFD86EC}"/>
              </a:ext>
            </a:extLst>
          </p:cNvPr>
          <p:cNvSpPr/>
          <p:nvPr/>
        </p:nvSpPr>
        <p:spPr bwMode="white">
          <a:xfrm>
            <a:off x="6557950" y="1131227"/>
            <a:ext cx="81877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F1DA82-8745-BC4F-6A1D-1FFA9D5F198D}"/>
              </a:ext>
            </a:extLst>
          </p:cNvPr>
          <p:cNvSpPr/>
          <p:nvPr/>
        </p:nvSpPr>
        <p:spPr bwMode="white">
          <a:xfrm>
            <a:off x="8633454" y="1721549"/>
            <a:ext cx="847338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894D25-4A76-7712-56FE-29F2C7412852}"/>
              </a:ext>
            </a:extLst>
          </p:cNvPr>
          <p:cNvSpPr/>
          <p:nvPr/>
        </p:nvSpPr>
        <p:spPr bwMode="white">
          <a:xfrm>
            <a:off x="1388231" y="2292829"/>
            <a:ext cx="1018710" cy="352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07B782-384A-5E64-4D3D-32F5D7C09E90}"/>
              </a:ext>
            </a:extLst>
          </p:cNvPr>
          <p:cNvSpPr/>
          <p:nvPr/>
        </p:nvSpPr>
        <p:spPr bwMode="white">
          <a:xfrm>
            <a:off x="5929586" y="3368739"/>
            <a:ext cx="818776" cy="314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CA0D5C-B09A-7A23-D687-D5EDBB50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888D9E-5F2B-7E63-A00C-273EC80F9BA3}"/>
              </a:ext>
            </a:extLst>
          </p:cNvPr>
          <p:cNvSpPr/>
          <p:nvPr/>
        </p:nvSpPr>
        <p:spPr bwMode="white">
          <a:xfrm>
            <a:off x="7272000" y="617299"/>
            <a:ext cx="247537" cy="276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CB8363-0089-F108-7D20-59FD33DC47F4}"/>
              </a:ext>
            </a:extLst>
          </p:cNvPr>
          <p:cNvSpPr/>
          <p:nvPr/>
        </p:nvSpPr>
        <p:spPr bwMode="white">
          <a:xfrm>
            <a:off x="1369190" y="2199217"/>
            <a:ext cx="257057" cy="19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A5C86C-38F5-A201-D4A3-637A5AAE9A60}"/>
              </a:ext>
            </a:extLst>
          </p:cNvPr>
          <p:cNvSpPr/>
          <p:nvPr/>
        </p:nvSpPr>
        <p:spPr bwMode="white">
          <a:xfrm>
            <a:off x="4948958" y="2265924"/>
            <a:ext cx="266578" cy="5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6096B9-F872-091E-E394-FAA26ACA6170}"/>
              </a:ext>
            </a:extLst>
          </p:cNvPr>
          <p:cNvSpPr/>
          <p:nvPr/>
        </p:nvSpPr>
        <p:spPr bwMode="white">
          <a:xfrm>
            <a:off x="8338314" y="2189687"/>
            <a:ext cx="266579" cy="20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502181-146C-D310-FA96-1A71B5FA101A}"/>
              </a:ext>
            </a:extLst>
          </p:cNvPr>
          <p:cNvSpPr/>
          <p:nvPr/>
        </p:nvSpPr>
        <p:spPr bwMode="white">
          <a:xfrm>
            <a:off x="1559603" y="3104531"/>
            <a:ext cx="266578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5CB929-795C-79C7-E055-29EE37D08BE7}"/>
              </a:ext>
            </a:extLst>
          </p:cNvPr>
          <p:cNvSpPr/>
          <p:nvPr/>
        </p:nvSpPr>
        <p:spPr bwMode="white">
          <a:xfrm>
            <a:off x="5329785" y="3104531"/>
            <a:ext cx="266578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139934-DA28-E6CA-BAED-EC89474BA574}"/>
              </a:ext>
            </a:extLst>
          </p:cNvPr>
          <p:cNvSpPr/>
          <p:nvPr/>
        </p:nvSpPr>
        <p:spPr bwMode="white">
          <a:xfrm>
            <a:off x="8909553" y="3152180"/>
            <a:ext cx="266578" cy="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A05D5F-1F1A-87D0-6F4B-0F7539688D89}"/>
              </a:ext>
            </a:extLst>
          </p:cNvPr>
          <p:cNvSpPr/>
          <p:nvPr/>
        </p:nvSpPr>
        <p:spPr bwMode="white">
          <a:xfrm>
            <a:off x="8909553" y="3228417"/>
            <a:ext cx="266578" cy="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BCC1AC3E-B4B8-3B8B-90D3-0C187E3E3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7720"/>
            <a:ext cx="11520000" cy="179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1DC7E6-005B-1A60-9D03-DB5738EDF14E}"/>
              </a:ext>
            </a:extLst>
          </p:cNvPr>
          <p:cNvSpPr/>
          <p:nvPr/>
        </p:nvSpPr>
        <p:spPr bwMode="white">
          <a:xfrm>
            <a:off x="1769057" y="4402114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65022D-7EFC-03A8-530E-97CF4914D34D}"/>
              </a:ext>
            </a:extLst>
          </p:cNvPr>
          <p:cNvSpPr/>
          <p:nvPr/>
        </p:nvSpPr>
        <p:spPr bwMode="white">
          <a:xfrm>
            <a:off x="4587173" y="4402114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37E5D4D-6B09-FEB3-2DA0-97D73F2CA52E}"/>
              </a:ext>
            </a:extLst>
          </p:cNvPr>
          <p:cNvSpPr/>
          <p:nvPr/>
        </p:nvSpPr>
        <p:spPr bwMode="white">
          <a:xfrm>
            <a:off x="8928595" y="4402114"/>
            <a:ext cx="266579" cy="26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AA9D1B2-7BCF-0FED-E0A0-3B5F750E369E}"/>
              </a:ext>
            </a:extLst>
          </p:cNvPr>
          <p:cNvSpPr/>
          <p:nvPr/>
        </p:nvSpPr>
        <p:spPr bwMode="white">
          <a:xfrm>
            <a:off x="2540231" y="4994171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603A8E2-E3DF-9D2A-6824-3E1056BA4AA9}"/>
              </a:ext>
            </a:extLst>
          </p:cNvPr>
          <p:cNvSpPr/>
          <p:nvPr/>
        </p:nvSpPr>
        <p:spPr bwMode="white">
          <a:xfrm>
            <a:off x="5358347" y="4994171"/>
            <a:ext cx="238016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6A4FA87-1B49-81E5-BBF7-C8EAB69F8A6D}"/>
              </a:ext>
            </a:extLst>
          </p:cNvPr>
          <p:cNvSpPr/>
          <p:nvPr/>
        </p:nvSpPr>
        <p:spPr bwMode="white">
          <a:xfrm>
            <a:off x="8176462" y="4994171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7659F9-0D89-2DFB-FFAB-E4FB374C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9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F04976-B652-802F-F042-F160646EE6E5}"/>
              </a:ext>
            </a:extLst>
          </p:cNvPr>
          <p:cNvSpPr/>
          <p:nvPr/>
        </p:nvSpPr>
        <p:spPr bwMode="white">
          <a:xfrm>
            <a:off x="10889851" y="1808651"/>
            <a:ext cx="257057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D49C10-94C4-A86E-0084-B1643B02C325}"/>
              </a:ext>
            </a:extLst>
          </p:cNvPr>
          <p:cNvSpPr/>
          <p:nvPr/>
        </p:nvSpPr>
        <p:spPr bwMode="white">
          <a:xfrm>
            <a:off x="10889851" y="2409079"/>
            <a:ext cx="257057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BC8B52F-F7C0-DE48-3292-B0E9D6DF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7" y="2799834"/>
            <a:ext cx="11520000" cy="2409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7E431B-2CE0-F269-C6F8-E1A13638E527}"/>
              </a:ext>
            </a:extLst>
          </p:cNvPr>
          <p:cNvSpPr/>
          <p:nvPr/>
        </p:nvSpPr>
        <p:spPr bwMode="white">
          <a:xfrm>
            <a:off x="10888259" y="3009360"/>
            <a:ext cx="257057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63547A-5988-0DAB-04EA-4F5A1A16740A}"/>
              </a:ext>
            </a:extLst>
          </p:cNvPr>
          <p:cNvSpPr/>
          <p:nvPr/>
        </p:nvSpPr>
        <p:spPr bwMode="white">
          <a:xfrm>
            <a:off x="10802573" y="4152231"/>
            <a:ext cx="371305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B49B8C-84A1-DF34-5E8C-E9D20DD368A3}"/>
              </a:ext>
            </a:extLst>
          </p:cNvPr>
          <p:cNvSpPr/>
          <p:nvPr/>
        </p:nvSpPr>
        <p:spPr bwMode="white">
          <a:xfrm>
            <a:off x="10802573" y="4752238"/>
            <a:ext cx="371305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1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629D58-993C-8B21-A7A5-1A39236AFD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9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8F44FE-0E72-5783-88DE-4DEF0FE46605}"/>
              </a:ext>
            </a:extLst>
          </p:cNvPr>
          <p:cNvSpPr/>
          <p:nvPr/>
        </p:nvSpPr>
        <p:spPr bwMode="white">
          <a:xfrm>
            <a:off x="7300561" y="1093267"/>
            <a:ext cx="428429" cy="361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40B352-4CF7-8211-7D2B-04C5A681DF7C}"/>
              </a:ext>
            </a:extLst>
          </p:cNvPr>
          <p:cNvSpPr/>
          <p:nvPr/>
        </p:nvSpPr>
        <p:spPr bwMode="white">
          <a:xfrm>
            <a:off x="9595041" y="2283637"/>
            <a:ext cx="428429" cy="371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630064-C66A-E507-8DDA-0CFD836DCD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9E6C99-91CC-961F-FC2C-9C71B3D2F7B6}"/>
              </a:ext>
            </a:extLst>
          </p:cNvPr>
          <p:cNvSpPr/>
          <p:nvPr/>
        </p:nvSpPr>
        <p:spPr bwMode="white">
          <a:xfrm>
            <a:off x="7138710" y="493531"/>
            <a:ext cx="428429" cy="371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47FC2C-35EF-64F8-3BA0-394D9EEC02D6}"/>
              </a:ext>
            </a:extLst>
          </p:cNvPr>
          <p:cNvSpPr/>
          <p:nvPr/>
        </p:nvSpPr>
        <p:spPr bwMode="white">
          <a:xfrm>
            <a:off x="8766743" y="1704848"/>
            <a:ext cx="428429" cy="362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C14D63B-A8EB-DD63-CF56-21517C7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34945"/>
            <a:ext cx="11520000" cy="2565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287087-9B25-B10C-ED85-93DD9D75A04A}"/>
              </a:ext>
            </a:extLst>
          </p:cNvPr>
          <p:cNvSpPr/>
          <p:nvPr/>
        </p:nvSpPr>
        <p:spPr bwMode="white">
          <a:xfrm>
            <a:off x="1588165" y="4098647"/>
            <a:ext cx="428429" cy="362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0956A6-1972-4A5D-BFF5-060481A7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9730E6-71FB-7D32-EFE7-AB6347CBBDBA}"/>
              </a:ext>
            </a:extLst>
          </p:cNvPr>
          <p:cNvSpPr/>
          <p:nvPr/>
        </p:nvSpPr>
        <p:spPr bwMode="white">
          <a:xfrm>
            <a:off x="2502148" y="1703101"/>
            <a:ext cx="247537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4971E3-BD62-92D2-3F88-230930B57D19}"/>
              </a:ext>
            </a:extLst>
          </p:cNvPr>
          <p:cNvSpPr/>
          <p:nvPr/>
        </p:nvSpPr>
        <p:spPr bwMode="white">
          <a:xfrm>
            <a:off x="4920396" y="1703101"/>
            <a:ext cx="409388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17F3E8-B393-5FFC-5D5C-1B29C847F416}"/>
              </a:ext>
            </a:extLst>
          </p:cNvPr>
          <p:cNvSpPr/>
          <p:nvPr/>
        </p:nvSpPr>
        <p:spPr bwMode="white">
          <a:xfrm>
            <a:off x="7471933" y="1703101"/>
            <a:ext cx="437950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E0E062-65BF-2943-6068-F8EE2C551052}"/>
              </a:ext>
            </a:extLst>
          </p:cNvPr>
          <p:cNvSpPr/>
          <p:nvPr/>
        </p:nvSpPr>
        <p:spPr bwMode="white">
          <a:xfrm>
            <a:off x="10061553" y="1703101"/>
            <a:ext cx="437950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D41AAE-57E1-A3CB-C25E-E85F4AE0FF51}"/>
              </a:ext>
            </a:extLst>
          </p:cNvPr>
          <p:cNvSpPr/>
          <p:nvPr/>
        </p:nvSpPr>
        <p:spPr bwMode="white">
          <a:xfrm>
            <a:off x="2530710" y="2293684"/>
            <a:ext cx="409388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89371D-76A4-270F-687A-C997F7898123}"/>
              </a:ext>
            </a:extLst>
          </p:cNvPr>
          <p:cNvSpPr/>
          <p:nvPr/>
        </p:nvSpPr>
        <p:spPr bwMode="white">
          <a:xfrm>
            <a:off x="4920396" y="2293684"/>
            <a:ext cx="409388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9A32E6-FC00-F56D-5569-6D5A632439D5}"/>
              </a:ext>
            </a:extLst>
          </p:cNvPr>
          <p:cNvSpPr/>
          <p:nvPr/>
        </p:nvSpPr>
        <p:spPr bwMode="white">
          <a:xfrm>
            <a:off x="7500495" y="2293684"/>
            <a:ext cx="409388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320C5F-4EC0-E115-3DEA-FDF0636CF94F}"/>
              </a:ext>
            </a:extLst>
          </p:cNvPr>
          <p:cNvSpPr/>
          <p:nvPr/>
        </p:nvSpPr>
        <p:spPr bwMode="white">
          <a:xfrm>
            <a:off x="10061553" y="2293684"/>
            <a:ext cx="437950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E9A2AB0-8225-9908-A6B7-3B2F0F6354E6}"/>
              </a:ext>
            </a:extLst>
          </p:cNvPr>
          <p:cNvSpPr/>
          <p:nvPr/>
        </p:nvSpPr>
        <p:spPr bwMode="white">
          <a:xfrm>
            <a:off x="3073388" y="2893793"/>
            <a:ext cx="437950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FE44DD-9B43-A9B6-537B-1C34CFAD2623}"/>
              </a:ext>
            </a:extLst>
          </p:cNvPr>
          <p:cNvSpPr/>
          <p:nvPr/>
        </p:nvSpPr>
        <p:spPr bwMode="white">
          <a:xfrm>
            <a:off x="5653487" y="2893793"/>
            <a:ext cx="437950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ED1FF3A-F115-4E6A-0179-C0ADC11BA224}"/>
              </a:ext>
            </a:extLst>
          </p:cNvPr>
          <p:cNvSpPr/>
          <p:nvPr/>
        </p:nvSpPr>
        <p:spPr bwMode="white">
          <a:xfrm>
            <a:off x="8233586" y="2893793"/>
            <a:ext cx="437950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4D5312-E3D9-A18D-25B5-5B36FB64D50C}"/>
              </a:ext>
            </a:extLst>
          </p:cNvPr>
          <p:cNvSpPr/>
          <p:nvPr/>
        </p:nvSpPr>
        <p:spPr bwMode="white">
          <a:xfrm>
            <a:off x="10632793" y="2893793"/>
            <a:ext cx="428429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3D3C0861-8CE7-3DEA-01A1-A76690CD2B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5" y="3429000"/>
            <a:ext cx="11520000" cy="266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43EC11B-E1A0-F200-DD40-A735B4962FB9}"/>
              </a:ext>
            </a:extLst>
          </p:cNvPr>
          <p:cNvSpPr/>
          <p:nvPr/>
        </p:nvSpPr>
        <p:spPr bwMode="white">
          <a:xfrm>
            <a:off x="2890593" y="4105810"/>
            <a:ext cx="437950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4D3BDDF-E622-9B51-BFAC-0E9A8D3CE269}"/>
              </a:ext>
            </a:extLst>
          </p:cNvPr>
          <p:cNvSpPr/>
          <p:nvPr/>
        </p:nvSpPr>
        <p:spPr bwMode="white">
          <a:xfrm>
            <a:off x="4994659" y="4105810"/>
            <a:ext cx="428429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52FB8EA-8C32-B2B7-2459-8BE205E99B45}"/>
              </a:ext>
            </a:extLst>
          </p:cNvPr>
          <p:cNvSpPr/>
          <p:nvPr/>
        </p:nvSpPr>
        <p:spPr bwMode="white">
          <a:xfrm>
            <a:off x="7860378" y="4105810"/>
            <a:ext cx="437950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CB90679-65E5-4081-04B8-5CB1775113F1}"/>
              </a:ext>
            </a:extLst>
          </p:cNvPr>
          <p:cNvSpPr/>
          <p:nvPr/>
        </p:nvSpPr>
        <p:spPr bwMode="white">
          <a:xfrm>
            <a:off x="10726097" y="4105810"/>
            <a:ext cx="428429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FBF74B3-B3EC-2DEB-A997-8E7B57C1BF9E}"/>
              </a:ext>
            </a:extLst>
          </p:cNvPr>
          <p:cNvSpPr/>
          <p:nvPr/>
        </p:nvSpPr>
        <p:spPr bwMode="white">
          <a:xfrm>
            <a:off x="1347020" y="4696827"/>
            <a:ext cx="1622323" cy="133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CBBC3AF-29F5-2D5A-69DA-E29116759FE9}"/>
              </a:ext>
            </a:extLst>
          </p:cNvPr>
          <p:cNvSpPr/>
          <p:nvPr/>
        </p:nvSpPr>
        <p:spPr bwMode="white">
          <a:xfrm>
            <a:off x="3441291" y="4696827"/>
            <a:ext cx="1668514" cy="133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01DAFE8-F648-940D-1FFA-2743C120EC45}"/>
              </a:ext>
            </a:extLst>
          </p:cNvPr>
          <p:cNvSpPr/>
          <p:nvPr/>
        </p:nvSpPr>
        <p:spPr bwMode="white">
          <a:xfrm>
            <a:off x="5483770" y="4696827"/>
            <a:ext cx="1320153" cy="133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6BB9264-0174-65B2-4AE3-D3EAA8A84E8D}"/>
              </a:ext>
            </a:extLst>
          </p:cNvPr>
          <p:cNvSpPr/>
          <p:nvPr/>
        </p:nvSpPr>
        <p:spPr bwMode="white">
          <a:xfrm>
            <a:off x="6941575" y="4696827"/>
            <a:ext cx="1159868" cy="133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6182C66-E54E-A7E6-BB9C-0F1649A49450}"/>
              </a:ext>
            </a:extLst>
          </p:cNvPr>
          <p:cNvSpPr/>
          <p:nvPr/>
        </p:nvSpPr>
        <p:spPr bwMode="white">
          <a:xfrm>
            <a:off x="8475408" y="4696827"/>
            <a:ext cx="1160206" cy="133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7F9DDEE-5AD7-F0E1-6E6E-66E164B82F4A}"/>
              </a:ext>
            </a:extLst>
          </p:cNvPr>
          <p:cNvSpPr/>
          <p:nvPr/>
        </p:nvSpPr>
        <p:spPr bwMode="white">
          <a:xfrm>
            <a:off x="9773266" y="4696827"/>
            <a:ext cx="1189704" cy="133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8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