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5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4A903C-B2F6-7145-7175-5C45393E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30F639-0F1F-40C4-505A-53FFA9544013}"/>
              </a:ext>
            </a:extLst>
          </p:cNvPr>
          <p:cNvSpPr/>
          <p:nvPr/>
        </p:nvSpPr>
        <p:spPr bwMode="white">
          <a:xfrm>
            <a:off x="1359669" y="1370866"/>
            <a:ext cx="257057" cy="190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9D3419-037E-B975-A98A-85C2B5736307}"/>
              </a:ext>
            </a:extLst>
          </p:cNvPr>
          <p:cNvSpPr/>
          <p:nvPr/>
        </p:nvSpPr>
        <p:spPr bwMode="white">
          <a:xfrm>
            <a:off x="4948958" y="1370866"/>
            <a:ext cx="247537" cy="190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9F0325-3B36-0D55-9627-D290EFCA36E1}"/>
              </a:ext>
            </a:extLst>
          </p:cNvPr>
          <p:cNvSpPr/>
          <p:nvPr/>
        </p:nvSpPr>
        <p:spPr bwMode="white">
          <a:xfrm>
            <a:off x="8519206" y="1447158"/>
            <a:ext cx="266579" cy="4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334F2B-B943-DE76-68CE-184C7A30C2B7}"/>
              </a:ext>
            </a:extLst>
          </p:cNvPr>
          <p:cNvSpPr/>
          <p:nvPr/>
        </p:nvSpPr>
        <p:spPr bwMode="white">
          <a:xfrm>
            <a:off x="1359669" y="2314977"/>
            <a:ext cx="266578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2B7EA0-AF68-4DBB-7AD3-914050341E2E}"/>
              </a:ext>
            </a:extLst>
          </p:cNvPr>
          <p:cNvSpPr/>
          <p:nvPr/>
        </p:nvSpPr>
        <p:spPr bwMode="white">
          <a:xfrm>
            <a:off x="4948958" y="2324513"/>
            <a:ext cx="247537" cy="190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61B692-6696-A92D-1FEA-A65472171F95}"/>
              </a:ext>
            </a:extLst>
          </p:cNvPr>
          <p:cNvSpPr/>
          <p:nvPr/>
        </p:nvSpPr>
        <p:spPr bwMode="white">
          <a:xfrm>
            <a:off x="8709619" y="2400805"/>
            <a:ext cx="266578" cy="4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86C5A0-5F3C-1BEA-2D2D-DA4A07FEA289}"/>
              </a:ext>
            </a:extLst>
          </p:cNvPr>
          <p:cNvSpPr/>
          <p:nvPr/>
        </p:nvSpPr>
        <p:spPr bwMode="white">
          <a:xfrm>
            <a:off x="1359669" y="3268624"/>
            <a:ext cx="257057" cy="20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353A31-19AC-B5A7-67A9-BCE5DDCC9091}"/>
              </a:ext>
            </a:extLst>
          </p:cNvPr>
          <p:cNvSpPr/>
          <p:nvPr/>
        </p:nvSpPr>
        <p:spPr bwMode="white">
          <a:xfrm>
            <a:off x="4939438" y="3259088"/>
            <a:ext cx="266578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9EBF65-4E76-8D0A-3BD5-0F06DEFC51F6}"/>
              </a:ext>
            </a:extLst>
          </p:cNvPr>
          <p:cNvSpPr/>
          <p:nvPr/>
        </p:nvSpPr>
        <p:spPr bwMode="white">
          <a:xfrm>
            <a:off x="8528727" y="3268624"/>
            <a:ext cx="247537" cy="20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E4387DFC-FBD9-F722-D3AB-D1FE793E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64521"/>
            <a:ext cx="11520000" cy="2673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08B86B-C128-05E7-072B-598A4DC55E64}"/>
              </a:ext>
            </a:extLst>
          </p:cNvPr>
          <p:cNvSpPr/>
          <p:nvPr/>
        </p:nvSpPr>
        <p:spPr bwMode="white">
          <a:xfrm>
            <a:off x="7490975" y="5158526"/>
            <a:ext cx="409389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4A7E1B5-8430-E149-BD46-66FC7DF59D8A}"/>
              </a:ext>
            </a:extLst>
          </p:cNvPr>
          <p:cNvSpPr/>
          <p:nvPr/>
        </p:nvSpPr>
        <p:spPr bwMode="white">
          <a:xfrm>
            <a:off x="6120000" y="5798241"/>
            <a:ext cx="228495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E9840C-307B-1A5F-C73A-063FB1E23486}"/>
              </a:ext>
            </a:extLst>
          </p:cNvPr>
          <p:cNvSpPr/>
          <p:nvPr/>
        </p:nvSpPr>
        <p:spPr bwMode="white">
          <a:xfrm>
            <a:off x="10071074" y="5798241"/>
            <a:ext cx="238015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0EDF8B1-6EFF-701E-9CD0-30B519061D21}"/>
              </a:ext>
            </a:extLst>
          </p:cNvPr>
          <p:cNvSpPr/>
          <p:nvPr/>
        </p:nvSpPr>
        <p:spPr bwMode="white">
          <a:xfrm>
            <a:off x="3273322" y="5922365"/>
            <a:ext cx="228495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F148547-FBAE-14A8-1B84-24439835B84B}"/>
              </a:ext>
            </a:extLst>
          </p:cNvPr>
          <p:cNvSpPr/>
          <p:nvPr/>
        </p:nvSpPr>
        <p:spPr bwMode="white">
          <a:xfrm>
            <a:off x="9138049" y="5922365"/>
            <a:ext cx="238016" cy="25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3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CC5E12-D756-F54B-8335-B2E9761105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AA3AD6-00F7-A8C1-E2C4-0CAEB2146E9A}"/>
              </a:ext>
            </a:extLst>
          </p:cNvPr>
          <p:cNvSpPr/>
          <p:nvPr/>
        </p:nvSpPr>
        <p:spPr bwMode="white">
          <a:xfrm>
            <a:off x="1626247" y="2788244"/>
            <a:ext cx="257057" cy="28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AF76D0-1758-C8CF-264D-25A20F38D3B2}"/>
              </a:ext>
            </a:extLst>
          </p:cNvPr>
          <p:cNvSpPr/>
          <p:nvPr/>
        </p:nvSpPr>
        <p:spPr bwMode="white">
          <a:xfrm>
            <a:off x="2721123" y="2788244"/>
            <a:ext cx="276099" cy="285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72BC9E-3DDE-788E-2023-1A5408CFB293}"/>
              </a:ext>
            </a:extLst>
          </p:cNvPr>
          <p:cNvSpPr/>
          <p:nvPr/>
        </p:nvSpPr>
        <p:spPr bwMode="white">
          <a:xfrm>
            <a:off x="3720793" y="2778721"/>
            <a:ext cx="466512" cy="29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0C4E1E-E8E5-4828-BF7C-3C063B604ABD}"/>
              </a:ext>
            </a:extLst>
          </p:cNvPr>
          <p:cNvSpPr/>
          <p:nvPr/>
        </p:nvSpPr>
        <p:spPr bwMode="white">
          <a:xfrm>
            <a:off x="7024462" y="2778721"/>
            <a:ext cx="257057" cy="29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E6A9AB-4262-8F9C-4F5E-02B6047FDE2C}"/>
              </a:ext>
            </a:extLst>
          </p:cNvPr>
          <p:cNvSpPr/>
          <p:nvPr/>
        </p:nvSpPr>
        <p:spPr bwMode="white">
          <a:xfrm>
            <a:off x="8119338" y="2778721"/>
            <a:ext cx="257057" cy="29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B85A93-8E12-F5B9-9C2E-60F7F8FC93DE}"/>
              </a:ext>
            </a:extLst>
          </p:cNvPr>
          <p:cNvSpPr/>
          <p:nvPr/>
        </p:nvSpPr>
        <p:spPr bwMode="white">
          <a:xfrm>
            <a:off x="9119008" y="2778721"/>
            <a:ext cx="447471" cy="295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916DAE2-A26D-3BF9-87AE-C8951D346F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1" y="3388163"/>
            <a:ext cx="11520000" cy="301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62BCAD-7163-1199-BBC5-C03113248F2F}"/>
              </a:ext>
            </a:extLst>
          </p:cNvPr>
          <p:cNvSpPr/>
          <p:nvPr/>
        </p:nvSpPr>
        <p:spPr bwMode="white">
          <a:xfrm>
            <a:off x="1644320" y="5731380"/>
            <a:ext cx="266578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558E80-7ACF-D0ED-DB5B-64D31C4A713E}"/>
              </a:ext>
            </a:extLst>
          </p:cNvPr>
          <p:cNvSpPr/>
          <p:nvPr/>
        </p:nvSpPr>
        <p:spPr bwMode="white">
          <a:xfrm>
            <a:off x="2748717" y="5740905"/>
            <a:ext cx="247537" cy="285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2A2AB9-6A1B-7FFA-EEDC-6927DE72D6A6}"/>
              </a:ext>
            </a:extLst>
          </p:cNvPr>
          <p:cNvSpPr/>
          <p:nvPr/>
        </p:nvSpPr>
        <p:spPr bwMode="white">
          <a:xfrm>
            <a:off x="3843593" y="5731380"/>
            <a:ext cx="257057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D66CE32-8437-3A3E-C772-2DFC345D793D}"/>
              </a:ext>
            </a:extLst>
          </p:cNvPr>
          <p:cNvSpPr/>
          <p:nvPr/>
        </p:nvSpPr>
        <p:spPr bwMode="white">
          <a:xfrm>
            <a:off x="4833742" y="5731380"/>
            <a:ext cx="466512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EE42453-80B6-9B67-B834-2F73BF6B445B}"/>
              </a:ext>
            </a:extLst>
          </p:cNvPr>
          <p:cNvSpPr/>
          <p:nvPr/>
        </p:nvSpPr>
        <p:spPr bwMode="white">
          <a:xfrm>
            <a:off x="6794998" y="5731380"/>
            <a:ext cx="257057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EE2BB4F-2149-B6E9-C6F2-105E04600E68}"/>
              </a:ext>
            </a:extLst>
          </p:cNvPr>
          <p:cNvSpPr/>
          <p:nvPr/>
        </p:nvSpPr>
        <p:spPr bwMode="white">
          <a:xfrm>
            <a:off x="7899394" y="5731380"/>
            <a:ext cx="257057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5852CC-E1DC-196F-240D-CFE98C171D23}"/>
              </a:ext>
            </a:extLst>
          </p:cNvPr>
          <p:cNvSpPr/>
          <p:nvPr/>
        </p:nvSpPr>
        <p:spPr bwMode="white">
          <a:xfrm>
            <a:off x="8994271" y="5731380"/>
            <a:ext cx="247537" cy="285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E5DC276-AB3C-ACD6-A063-64F1A7987A16}"/>
              </a:ext>
            </a:extLst>
          </p:cNvPr>
          <p:cNvSpPr/>
          <p:nvPr/>
        </p:nvSpPr>
        <p:spPr bwMode="white">
          <a:xfrm>
            <a:off x="9974899" y="5731380"/>
            <a:ext cx="476033" cy="295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5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284B6A-23B0-AD8D-4512-17BF3AD64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50E405-55A1-5706-3486-F25F66625D85}"/>
              </a:ext>
            </a:extLst>
          </p:cNvPr>
          <p:cNvSpPr/>
          <p:nvPr/>
        </p:nvSpPr>
        <p:spPr bwMode="white">
          <a:xfrm>
            <a:off x="1369190" y="1760481"/>
            <a:ext cx="6329468" cy="111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78F9F0F-5DC7-82A9-05E8-80E5F35F5C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6" y="3656372"/>
            <a:ext cx="11520000" cy="2660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1D7AC-C28E-9417-38D8-A9038FA0C16D}"/>
              </a:ext>
            </a:extLst>
          </p:cNvPr>
          <p:cNvSpPr/>
          <p:nvPr/>
        </p:nvSpPr>
        <p:spPr bwMode="white">
          <a:xfrm>
            <a:off x="1377118" y="4722049"/>
            <a:ext cx="3275107" cy="106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2B57F8-D406-535C-F062-B0D8D947AE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0"/>
            <a:ext cx="11520000" cy="356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8E6CC6-E9C3-062C-D5CE-A12879A7540C}"/>
              </a:ext>
            </a:extLst>
          </p:cNvPr>
          <p:cNvSpPr/>
          <p:nvPr/>
        </p:nvSpPr>
        <p:spPr bwMode="white">
          <a:xfrm>
            <a:off x="1407272" y="2019406"/>
            <a:ext cx="3655933" cy="109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55ADCC5-CED3-A7A9-FC10-0002C52A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3560255"/>
            <a:ext cx="11520000" cy="334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5F2149-9A96-378A-C09A-4853F05701DC}"/>
              </a:ext>
            </a:extLst>
          </p:cNvPr>
          <p:cNvSpPr/>
          <p:nvPr/>
        </p:nvSpPr>
        <p:spPr bwMode="white">
          <a:xfrm>
            <a:off x="1444075" y="5078216"/>
            <a:ext cx="5617190" cy="10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9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5F1413-F8F7-0ED6-B0AE-67E2BE67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0C16DB-CC0A-42C0-2355-67B4CBA601DE}"/>
              </a:ext>
            </a:extLst>
          </p:cNvPr>
          <p:cNvSpPr/>
          <p:nvPr/>
        </p:nvSpPr>
        <p:spPr bwMode="white">
          <a:xfrm>
            <a:off x="816991" y="1753208"/>
            <a:ext cx="3094214" cy="167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4AE067-B26D-71E3-B66A-8CC97375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C9DA0E-EF8E-C0C7-A6C7-912322F60F8E}"/>
              </a:ext>
            </a:extLst>
          </p:cNvPr>
          <p:cNvSpPr/>
          <p:nvPr/>
        </p:nvSpPr>
        <p:spPr bwMode="white">
          <a:xfrm>
            <a:off x="6224727" y="2123548"/>
            <a:ext cx="1570909" cy="37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48C7C6-4B09-4038-97D3-1DDAEB32D6CE}"/>
              </a:ext>
            </a:extLst>
          </p:cNvPr>
          <p:cNvSpPr/>
          <p:nvPr/>
        </p:nvSpPr>
        <p:spPr bwMode="white">
          <a:xfrm>
            <a:off x="6415140" y="3391397"/>
            <a:ext cx="809255" cy="371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0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562225"/>
            <a:ext cx="74295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F42D49-1FAC-F821-D025-AEC2AD83BF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05DB4D-DCF7-F6BE-287E-3881BDC3C5CB}"/>
              </a:ext>
            </a:extLst>
          </p:cNvPr>
          <p:cNvSpPr/>
          <p:nvPr/>
        </p:nvSpPr>
        <p:spPr bwMode="white">
          <a:xfrm>
            <a:off x="1769057" y="1877615"/>
            <a:ext cx="418909" cy="314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0A175B3-F7B5-4A66-79C3-BA4E1CF5FD9A}"/>
              </a:ext>
            </a:extLst>
          </p:cNvPr>
          <p:cNvSpPr/>
          <p:nvPr/>
        </p:nvSpPr>
        <p:spPr bwMode="white">
          <a:xfrm>
            <a:off x="5977190" y="1848981"/>
            <a:ext cx="1180561" cy="372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DAECC8-DD24-1F67-FEF9-BC36740106DC}"/>
              </a:ext>
            </a:extLst>
          </p:cNvPr>
          <p:cNvSpPr/>
          <p:nvPr/>
        </p:nvSpPr>
        <p:spPr bwMode="white">
          <a:xfrm>
            <a:off x="9033322" y="1848981"/>
            <a:ext cx="418910" cy="353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1F8223-F1D8-15E1-9FA3-197F16DDE8DA}"/>
              </a:ext>
            </a:extLst>
          </p:cNvPr>
          <p:cNvSpPr/>
          <p:nvPr/>
        </p:nvSpPr>
        <p:spPr bwMode="white">
          <a:xfrm>
            <a:off x="2530710" y="2507569"/>
            <a:ext cx="1180561" cy="36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75DD76-5A14-5778-2889-C0B52CD84097}"/>
              </a:ext>
            </a:extLst>
          </p:cNvPr>
          <p:cNvSpPr/>
          <p:nvPr/>
        </p:nvSpPr>
        <p:spPr bwMode="white">
          <a:xfrm>
            <a:off x="5196495" y="2507569"/>
            <a:ext cx="809256" cy="362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92AC18-C22D-C494-017D-608FC8457FE8}"/>
              </a:ext>
            </a:extLst>
          </p:cNvPr>
          <p:cNvSpPr/>
          <p:nvPr/>
        </p:nvSpPr>
        <p:spPr bwMode="white">
          <a:xfrm>
            <a:off x="9033322" y="2507569"/>
            <a:ext cx="418910" cy="353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8C3CE6-E49A-12B9-10F2-C7760BCDA472}"/>
              </a:ext>
            </a:extLst>
          </p:cNvPr>
          <p:cNvSpPr/>
          <p:nvPr/>
        </p:nvSpPr>
        <p:spPr bwMode="white">
          <a:xfrm>
            <a:off x="4910876" y="3204336"/>
            <a:ext cx="447471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712A2B-8E2E-26A9-A292-0AD07D34236E}"/>
              </a:ext>
            </a:extLst>
          </p:cNvPr>
          <p:cNvSpPr/>
          <p:nvPr/>
        </p:nvSpPr>
        <p:spPr bwMode="white">
          <a:xfrm>
            <a:off x="8062214" y="3204336"/>
            <a:ext cx="447471" cy="276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1072D09-588A-FA4F-EE00-593FCE66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2"/>
          <a:stretch/>
        </p:blipFill>
        <p:spPr>
          <a:xfrm>
            <a:off x="910607" y="3643394"/>
            <a:ext cx="11520000" cy="1341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CD47E7-9311-13BB-2A52-D32FB26CA65F}"/>
              </a:ext>
            </a:extLst>
          </p:cNvPr>
          <p:cNvSpPr/>
          <p:nvPr/>
        </p:nvSpPr>
        <p:spPr bwMode="white">
          <a:xfrm>
            <a:off x="8831797" y="3824501"/>
            <a:ext cx="1951735" cy="371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0DC680-C640-15D4-FA44-CE68235BDCC3}"/>
              </a:ext>
            </a:extLst>
          </p:cNvPr>
          <p:cNvSpPr/>
          <p:nvPr/>
        </p:nvSpPr>
        <p:spPr bwMode="white">
          <a:xfrm>
            <a:off x="10288458" y="4520334"/>
            <a:ext cx="418910" cy="285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5CF8C8-4783-17D8-ABC8-45CE36509A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7" y="2405110"/>
            <a:ext cx="11520000" cy="3248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630AB8-60CB-0EFA-72AD-FE46B7A83549}"/>
              </a:ext>
            </a:extLst>
          </p:cNvPr>
          <p:cNvSpPr/>
          <p:nvPr/>
        </p:nvSpPr>
        <p:spPr bwMode="white">
          <a:xfrm>
            <a:off x="1325325" y="3262561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8A5191-544A-F0F6-4456-F144F1052202}"/>
              </a:ext>
            </a:extLst>
          </p:cNvPr>
          <p:cNvSpPr/>
          <p:nvPr/>
        </p:nvSpPr>
        <p:spPr bwMode="white">
          <a:xfrm>
            <a:off x="5343044" y="3262561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E4A43C-DBAB-164A-96F4-840973222CC8}"/>
              </a:ext>
            </a:extLst>
          </p:cNvPr>
          <p:cNvSpPr/>
          <p:nvPr/>
        </p:nvSpPr>
        <p:spPr bwMode="white">
          <a:xfrm>
            <a:off x="8780003" y="3262561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8AF64B-1F21-CFBF-33C0-D935F3B78778}"/>
              </a:ext>
            </a:extLst>
          </p:cNvPr>
          <p:cNvSpPr/>
          <p:nvPr/>
        </p:nvSpPr>
        <p:spPr bwMode="white">
          <a:xfrm>
            <a:off x="1353887" y="3919940"/>
            <a:ext cx="409388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AE7CCB-7C17-AE45-EFB2-4D2943E2BBB4}"/>
              </a:ext>
            </a:extLst>
          </p:cNvPr>
          <p:cNvSpPr/>
          <p:nvPr/>
        </p:nvSpPr>
        <p:spPr bwMode="white">
          <a:xfrm>
            <a:off x="4762284" y="3919940"/>
            <a:ext cx="25705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61E2EF-A20D-A927-C7BC-E5A09B33A8DE}"/>
              </a:ext>
            </a:extLst>
          </p:cNvPr>
          <p:cNvSpPr/>
          <p:nvPr/>
        </p:nvSpPr>
        <p:spPr bwMode="white">
          <a:xfrm>
            <a:off x="8979937" y="3919940"/>
            <a:ext cx="238015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19261B-0447-5D50-DB42-CD1FEC73ABAC}"/>
              </a:ext>
            </a:extLst>
          </p:cNvPr>
          <p:cNvSpPr/>
          <p:nvPr/>
        </p:nvSpPr>
        <p:spPr bwMode="white">
          <a:xfrm>
            <a:off x="1896565" y="5244225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F93238-7435-D50E-9B93-BE4391756DB2}"/>
              </a:ext>
            </a:extLst>
          </p:cNvPr>
          <p:cNvSpPr/>
          <p:nvPr/>
        </p:nvSpPr>
        <p:spPr bwMode="white">
          <a:xfrm>
            <a:off x="5343044" y="5244225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4DB934-A630-A965-F303-1D8BAA114600}"/>
              </a:ext>
            </a:extLst>
          </p:cNvPr>
          <p:cNvSpPr/>
          <p:nvPr/>
        </p:nvSpPr>
        <p:spPr bwMode="white">
          <a:xfrm>
            <a:off x="9541656" y="5244225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71072D09-588A-FA4F-EE00-593FCE661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2"/>
          <a:stretch/>
        </p:blipFill>
        <p:spPr>
          <a:xfrm>
            <a:off x="477987" y="442452"/>
            <a:ext cx="11520000" cy="1962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56822CE-09C8-3D02-ED2A-630CD8E0CB6D}"/>
              </a:ext>
            </a:extLst>
          </p:cNvPr>
          <p:cNvSpPr/>
          <p:nvPr/>
        </p:nvSpPr>
        <p:spPr bwMode="white">
          <a:xfrm>
            <a:off x="6390317" y="622633"/>
            <a:ext cx="447471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5B7112A-1FBD-78F1-0C78-49825F50CB43}"/>
              </a:ext>
            </a:extLst>
          </p:cNvPr>
          <p:cNvSpPr/>
          <p:nvPr/>
        </p:nvSpPr>
        <p:spPr bwMode="white">
          <a:xfrm>
            <a:off x="10360433" y="622633"/>
            <a:ext cx="437950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CFC6C32-79CD-6D10-072B-E0F6AD3C992A}"/>
              </a:ext>
            </a:extLst>
          </p:cNvPr>
          <p:cNvSpPr/>
          <p:nvPr/>
        </p:nvSpPr>
        <p:spPr bwMode="white">
          <a:xfrm>
            <a:off x="6104697" y="1938044"/>
            <a:ext cx="437950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5138601-7FA4-F809-EB1F-7B23846DD08D}"/>
              </a:ext>
            </a:extLst>
          </p:cNvPr>
          <p:cNvSpPr/>
          <p:nvPr/>
        </p:nvSpPr>
        <p:spPr bwMode="white">
          <a:xfrm>
            <a:off x="9741590" y="1938044"/>
            <a:ext cx="437950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4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8B4A12-68CD-D47A-172C-71A3E215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69DF3C-4DEB-D09F-3076-869646B9C379}"/>
              </a:ext>
            </a:extLst>
          </p:cNvPr>
          <p:cNvSpPr/>
          <p:nvPr/>
        </p:nvSpPr>
        <p:spPr bwMode="white">
          <a:xfrm>
            <a:off x="4634776" y="1226965"/>
            <a:ext cx="428429" cy="371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2A16C0-FCEC-DF52-0501-26CE55C07B99}"/>
              </a:ext>
            </a:extLst>
          </p:cNvPr>
          <p:cNvSpPr/>
          <p:nvPr/>
        </p:nvSpPr>
        <p:spPr bwMode="white">
          <a:xfrm>
            <a:off x="10185322" y="2551230"/>
            <a:ext cx="418909" cy="362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9511B2-D0E8-D069-0C83-2418A8FC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0B6E54-3186-E830-2AFA-23A595C510EF}"/>
              </a:ext>
            </a:extLst>
          </p:cNvPr>
          <p:cNvSpPr/>
          <p:nvPr/>
        </p:nvSpPr>
        <p:spPr bwMode="white">
          <a:xfrm>
            <a:off x="7529057" y="445864"/>
            <a:ext cx="418909" cy="37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0D84FB-AC5D-1FB9-9B26-CE0277A3B5B1}"/>
              </a:ext>
            </a:extLst>
          </p:cNvPr>
          <p:cNvSpPr/>
          <p:nvPr/>
        </p:nvSpPr>
        <p:spPr bwMode="white">
          <a:xfrm>
            <a:off x="8281190" y="2077294"/>
            <a:ext cx="428429" cy="372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5ED9EB-56BB-9531-CE06-E480BBB7C7E5}"/>
              </a:ext>
            </a:extLst>
          </p:cNvPr>
          <p:cNvSpPr/>
          <p:nvPr/>
        </p:nvSpPr>
        <p:spPr bwMode="white">
          <a:xfrm>
            <a:off x="6186644" y="3403426"/>
            <a:ext cx="418909" cy="362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B2C862-2671-B315-8E6A-E84CDDE41D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6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B0D0DE-B10A-FE7C-8238-DCD1DDCD436F}"/>
              </a:ext>
            </a:extLst>
          </p:cNvPr>
          <p:cNvSpPr/>
          <p:nvPr/>
        </p:nvSpPr>
        <p:spPr bwMode="white">
          <a:xfrm>
            <a:off x="5810865" y="3000077"/>
            <a:ext cx="4964736" cy="1640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FFDC8C-93EC-4308-E240-04AA8C9FAA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6C9462-F283-2E10-60D4-724F3454ED19}"/>
              </a:ext>
            </a:extLst>
          </p:cNvPr>
          <p:cNvSpPr/>
          <p:nvPr/>
        </p:nvSpPr>
        <p:spPr bwMode="white">
          <a:xfrm>
            <a:off x="4768066" y="1676965"/>
            <a:ext cx="4684165" cy="1059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1317C1-AD6E-318B-ACAE-C2C4D552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7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19E1B6-9BB6-0C8E-2DD6-7BBEA75AC6DF}"/>
              </a:ext>
            </a:extLst>
          </p:cNvPr>
          <p:cNvSpPr/>
          <p:nvPr/>
        </p:nvSpPr>
        <p:spPr bwMode="white">
          <a:xfrm>
            <a:off x="2654479" y="2324157"/>
            <a:ext cx="409388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411BFD-F3EC-1576-7756-F94832B4D609}"/>
              </a:ext>
            </a:extLst>
          </p:cNvPr>
          <p:cNvSpPr/>
          <p:nvPr/>
        </p:nvSpPr>
        <p:spPr bwMode="white">
          <a:xfrm>
            <a:off x="6653157" y="2343226"/>
            <a:ext cx="371305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5FD34D-9E79-5E7B-834D-A4AA14982E5A}"/>
              </a:ext>
            </a:extLst>
          </p:cNvPr>
          <p:cNvSpPr/>
          <p:nvPr/>
        </p:nvSpPr>
        <p:spPr bwMode="white">
          <a:xfrm>
            <a:off x="10337652" y="2324157"/>
            <a:ext cx="418909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3C0BA7-6E2E-7206-6C82-BE8F5304D2C4}"/>
              </a:ext>
            </a:extLst>
          </p:cNvPr>
          <p:cNvSpPr/>
          <p:nvPr/>
        </p:nvSpPr>
        <p:spPr bwMode="white">
          <a:xfrm>
            <a:off x="2664000" y="2772289"/>
            <a:ext cx="409388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7BC2F3-F6B2-7550-DA80-D774643F1BF4}"/>
              </a:ext>
            </a:extLst>
          </p:cNvPr>
          <p:cNvSpPr/>
          <p:nvPr/>
        </p:nvSpPr>
        <p:spPr bwMode="white">
          <a:xfrm>
            <a:off x="6805487" y="2781824"/>
            <a:ext cx="409388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606D72-32E5-E79C-FE39-714B82707C2C}"/>
              </a:ext>
            </a:extLst>
          </p:cNvPr>
          <p:cNvSpPr/>
          <p:nvPr/>
        </p:nvSpPr>
        <p:spPr bwMode="white">
          <a:xfrm>
            <a:off x="10366214" y="2724616"/>
            <a:ext cx="390346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445AA8-5371-00F4-2924-45971F637B12}"/>
              </a:ext>
            </a:extLst>
          </p:cNvPr>
          <p:cNvSpPr/>
          <p:nvPr/>
        </p:nvSpPr>
        <p:spPr bwMode="white">
          <a:xfrm>
            <a:off x="2664000" y="3191818"/>
            <a:ext cx="39986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9697EF-DC80-EAE9-6BB7-B73E57DEA2C0}"/>
              </a:ext>
            </a:extLst>
          </p:cNvPr>
          <p:cNvSpPr/>
          <p:nvPr/>
        </p:nvSpPr>
        <p:spPr bwMode="white">
          <a:xfrm>
            <a:off x="6815008" y="3201353"/>
            <a:ext cx="418909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ED37DD5-38F7-5DAD-6B7D-BB28CB327A14}"/>
              </a:ext>
            </a:extLst>
          </p:cNvPr>
          <p:cNvSpPr/>
          <p:nvPr/>
        </p:nvSpPr>
        <p:spPr bwMode="white">
          <a:xfrm>
            <a:off x="10175801" y="3191818"/>
            <a:ext cx="409389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1CFA2CF-0CC1-0595-BE4F-0A4F35CA3D27}"/>
              </a:ext>
            </a:extLst>
          </p:cNvPr>
          <p:cNvSpPr/>
          <p:nvPr/>
        </p:nvSpPr>
        <p:spPr bwMode="white">
          <a:xfrm>
            <a:off x="2654479" y="3630416"/>
            <a:ext cx="418909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30FE76-7AA2-8A6B-117E-FCBF145BE44B}"/>
              </a:ext>
            </a:extLst>
          </p:cNvPr>
          <p:cNvSpPr/>
          <p:nvPr/>
        </p:nvSpPr>
        <p:spPr bwMode="white">
          <a:xfrm>
            <a:off x="6662677" y="3620882"/>
            <a:ext cx="399867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C862737-29EA-1638-965C-30441043C2AC}"/>
              </a:ext>
            </a:extLst>
          </p:cNvPr>
          <p:cNvSpPr/>
          <p:nvPr/>
        </p:nvSpPr>
        <p:spPr bwMode="white">
          <a:xfrm>
            <a:off x="10128198" y="3630416"/>
            <a:ext cx="390347" cy="24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2023-07-24T13:05:12Z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