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8" r:id="rId5"/>
    <p:sldId id="277" r:id="rId6"/>
    <p:sldId id="274" r:id="rId7"/>
    <p:sldId id="273" r:id="rId8"/>
    <p:sldId id="272" r:id="rId9"/>
    <p:sldId id="270" r:id="rId10"/>
    <p:sldId id="268" r:id="rId11"/>
    <p:sldId id="267" r:id="rId12"/>
    <p:sldId id="266" r:id="rId13"/>
    <p:sldId id="264" r:id="rId14"/>
    <p:sldId id="263" r:id="rId15"/>
    <p:sldId id="261" r:id="rId16"/>
    <p:sldId id="279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>
        <p:guide orient="horz" pos="2160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A4756E-90ED-972A-40DE-88F876B943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3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EF6A1E-56A9-38B3-F9D6-C9C331B915CB}"/>
              </a:ext>
            </a:extLst>
          </p:cNvPr>
          <p:cNvSpPr/>
          <p:nvPr/>
        </p:nvSpPr>
        <p:spPr bwMode="white">
          <a:xfrm>
            <a:off x="1968991" y="4077770"/>
            <a:ext cx="428429" cy="3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958F87-46D7-A87A-19F7-4CDFB4EE13E2}"/>
              </a:ext>
            </a:extLst>
          </p:cNvPr>
          <p:cNvSpPr/>
          <p:nvPr/>
        </p:nvSpPr>
        <p:spPr bwMode="white">
          <a:xfrm>
            <a:off x="5815338" y="4077770"/>
            <a:ext cx="418909" cy="3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0BA56A-44EE-25AE-F14E-E7D22F121B00}"/>
              </a:ext>
            </a:extLst>
          </p:cNvPr>
          <p:cNvSpPr/>
          <p:nvPr/>
        </p:nvSpPr>
        <p:spPr bwMode="white">
          <a:xfrm>
            <a:off x="9661685" y="4077770"/>
            <a:ext cx="428429" cy="3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8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506086-56F5-F5AE-1E4B-E3198B4EDA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6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F35F746-0E07-9A9A-B690-132FFD2258D5}"/>
              </a:ext>
            </a:extLst>
          </p:cNvPr>
          <p:cNvSpPr/>
          <p:nvPr/>
        </p:nvSpPr>
        <p:spPr bwMode="white">
          <a:xfrm>
            <a:off x="1397752" y="3575296"/>
            <a:ext cx="418909" cy="372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594D43-504A-716E-622F-FF1411379EAB}"/>
              </a:ext>
            </a:extLst>
          </p:cNvPr>
          <p:cNvSpPr/>
          <p:nvPr/>
        </p:nvSpPr>
        <p:spPr bwMode="white">
          <a:xfrm>
            <a:off x="4073057" y="3575296"/>
            <a:ext cx="428429" cy="372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67B887-977C-D161-3D38-291CF9D5ACFC}"/>
              </a:ext>
            </a:extLst>
          </p:cNvPr>
          <p:cNvSpPr/>
          <p:nvPr/>
        </p:nvSpPr>
        <p:spPr bwMode="white">
          <a:xfrm>
            <a:off x="6748363" y="3575296"/>
            <a:ext cx="428429" cy="372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E991BA-D2CE-F096-EACD-310DFAB301AF}"/>
              </a:ext>
            </a:extLst>
          </p:cNvPr>
          <p:cNvSpPr/>
          <p:nvPr/>
        </p:nvSpPr>
        <p:spPr bwMode="white">
          <a:xfrm>
            <a:off x="9423669" y="3575296"/>
            <a:ext cx="428429" cy="372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C81686-5514-6475-8DD5-ED422528BA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0930"/>
            <a:ext cx="11520000" cy="3802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A2DC94F-8D29-7512-FEDD-510DED3F91AA}"/>
              </a:ext>
            </a:extLst>
          </p:cNvPr>
          <p:cNvSpPr/>
          <p:nvPr/>
        </p:nvSpPr>
        <p:spPr bwMode="white">
          <a:xfrm>
            <a:off x="2035636" y="2271780"/>
            <a:ext cx="1237685" cy="1670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8D307A-1A59-6482-6429-F4FF6263F994}"/>
              </a:ext>
            </a:extLst>
          </p:cNvPr>
          <p:cNvSpPr/>
          <p:nvPr/>
        </p:nvSpPr>
        <p:spPr bwMode="white">
          <a:xfrm>
            <a:off x="5082247" y="2271780"/>
            <a:ext cx="1237685" cy="1670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2BFE7F-8737-91FD-7E59-47A92B3FFE18}"/>
              </a:ext>
            </a:extLst>
          </p:cNvPr>
          <p:cNvSpPr/>
          <p:nvPr/>
        </p:nvSpPr>
        <p:spPr bwMode="white">
          <a:xfrm>
            <a:off x="8147900" y="2652984"/>
            <a:ext cx="1989818" cy="1289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E3B8B8E6-456F-B33E-2497-669C7BB4B8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1" y="4063438"/>
            <a:ext cx="11520000" cy="2794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0BF3619-79F7-825C-0810-A9532104DB80}"/>
              </a:ext>
            </a:extLst>
          </p:cNvPr>
          <p:cNvSpPr/>
          <p:nvPr/>
        </p:nvSpPr>
        <p:spPr bwMode="white">
          <a:xfrm>
            <a:off x="1623372" y="5462760"/>
            <a:ext cx="2432304" cy="1305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0BF3619-79F7-825C-0810-A9532104DB80}"/>
              </a:ext>
            </a:extLst>
          </p:cNvPr>
          <p:cNvSpPr/>
          <p:nvPr/>
        </p:nvSpPr>
        <p:spPr bwMode="white">
          <a:xfrm>
            <a:off x="5562295" y="5475025"/>
            <a:ext cx="2432304" cy="1305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0BF3619-79F7-825C-0810-A9532104DB80}"/>
              </a:ext>
            </a:extLst>
          </p:cNvPr>
          <p:cNvSpPr/>
          <p:nvPr/>
        </p:nvSpPr>
        <p:spPr bwMode="white">
          <a:xfrm>
            <a:off x="9006283" y="5460719"/>
            <a:ext cx="2432304" cy="1305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8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EEE0BF-63E2-F430-95E6-70602870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9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6533F65-1EAE-61EC-6F27-90A0277D10C3}"/>
              </a:ext>
            </a:extLst>
          </p:cNvPr>
          <p:cNvSpPr/>
          <p:nvPr/>
        </p:nvSpPr>
        <p:spPr bwMode="white">
          <a:xfrm>
            <a:off x="3882644" y="1180449"/>
            <a:ext cx="409388" cy="286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9E9B40-15C8-235A-1514-1D49559620A1}"/>
              </a:ext>
            </a:extLst>
          </p:cNvPr>
          <p:cNvSpPr/>
          <p:nvPr/>
        </p:nvSpPr>
        <p:spPr bwMode="white">
          <a:xfrm>
            <a:off x="9166611" y="1180449"/>
            <a:ext cx="238016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498626-338C-5AE9-54CE-2C7F20859026}"/>
              </a:ext>
            </a:extLst>
          </p:cNvPr>
          <p:cNvSpPr/>
          <p:nvPr/>
        </p:nvSpPr>
        <p:spPr bwMode="white">
          <a:xfrm>
            <a:off x="3854082" y="1800557"/>
            <a:ext cx="257057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3C95F1-E16D-4D1B-8072-05BEC463B9A6}"/>
              </a:ext>
            </a:extLst>
          </p:cNvPr>
          <p:cNvSpPr/>
          <p:nvPr/>
        </p:nvSpPr>
        <p:spPr bwMode="white">
          <a:xfrm>
            <a:off x="9166611" y="1800557"/>
            <a:ext cx="257057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95D45E-2E07-6CBA-7F9F-22F050F3E312}"/>
              </a:ext>
            </a:extLst>
          </p:cNvPr>
          <p:cNvSpPr/>
          <p:nvPr/>
        </p:nvSpPr>
        <p:spPr bwMode="white">
          <a:xfrm>
            <a:off x="3882644" y="2420664"/>
            <a:ext cx="409388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4A8EC4-DC38-4645-BEC9-AA6A90B16981}"/>
              </a:ext>
            </a:extLst>
          </p:cNvPr>
          <p:cNvSpPr/>
          <p:nvPr/>
        </p:nvSpPr>
        <p:spPr bwMode="white">
          <a:xfrm>
            <a:off x="9166611" y="2420664"/>
            <a:ext cx="238016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2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282EDF-CB5C-CC49-F83A-BC4AEA430F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94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39FAFA-E6DF-F10D-40CB-27DDEB31BB64}"/>
              </a:ext>
            </a:extLst>
          </p:cNvPr>
          <p:cNvSpPr/>
          <p:nvPr/>
        </p:nvSpPr>
        <p:spPr bwMode="white">
          <a:xfrm>
            <a:off x="7424330" y="1743578"/>
            <a:ext cx="2304000" cy="362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6A950EDB-1C04-1833-7572-4AAC336EB2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74" y="2106171"/>
            <a:ext cx="11520000" cy="2781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8C3186-35E6-8D29-548C-F5C406308FA4}"/>
              </a:ext>
            </a:extLst>
          </p:cNvPr>
          <p:cNvSpPr/>
          <p:nvPr/>
        </p:nvSpPr>
        <p:spPr bwMode="white">
          <a:xfrm>
            <a:off x="2212259" y="2344320"/>
            <a:ext cx="2125890" cy="1228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7305C3-76D7-CB68-B1FB-0A84451AFCEF}"/>
              </a:ext>
            </a:extLst>
          </p:cNvPr>
          <p:cNvSpPr/>
          <p:nvPr/>
        </p:nvSpPr>
        <p:spPr bwMode="white">
          <a:xfrm>
            <a:off x="7108724" y="2344320"/>
            <a:ext cx="2075442" cy="1124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A3F036-2C58-238E-C1C7-75CBC9A78DD3}"/>
              </a:ext>
            </a:extLst>
          </p:cNvPr>
          <p:cNvSpPr/>
          <p:nvPr/>
        </p:nvSpPr>
        <p:spPr bwMode="white">
          <a:xfrm>
            <a:off x="3109983" y="3782742"/>
            <a:ext cx="238016" cy="276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CBD91EC-F216-7E62-FD1A-1926B96175FF}"/>
              </a:ext>
            </a:extLst>
          </p:cNvPr>
          <p:cNvSpPr/>
          <p:nvPr/>
        </p:nvSpPr>
        <p:spPr bwMode="white">
          <a:xfrm>
            <a:off x="7908397" y="3782742"/>
            <a:ext cx="257057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E83690A-20F3-7551-DA82-80704FC06EAD}"/>
              </a:ext>
            </a:extLst>
          </p:cNvPr>
          <p:cNvSpPr/>
          <p:nvPr/>
        </p:nvSpPr>
        <p:spPr bwMode="white">
          <a:xfrm>
            <a:off x="3109983" y="4401930"/>
            <a:ext cx="238016" cy="276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B3CDF6D-FE01-D2FF-CB7A-A95AAB6B633B}"/>
              </a:ext>
            </a:extLst>
          </p:cNvPr>
          <p:cNvSpPr/>
          <p:nvPr/>
        </p:nvSpPr>
        <p:spPr bwMode="white">
          <a:xfrm>
            <a:off x="7917917" y="4401930"/>
            <a:ext cx="238016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74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504548-9FA6-EBF3-EB98-BC78056235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1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93D4CE-95F1-D10C-E1C4-0CB6F8FB099E}"/>
              </a:ext>
            </a:extLst>
          </p:cNvPr>
          <p:cNvSpPr/>
          <p:nvPr/>
        </p:nvSpPr>
        <p:spPr bwMode="white">
          <a:xfrm>
            <a:off x="5910545" y="1084037"/>
            <a:ext cx="2304000" cy="362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5083F9-95C4-594A-EE65-EE01878DBF46}"/>
              </a:ext>
            </a:extLst>
          </p:cNvPr>
          <p:cNvSpPr/>
          <p:nvPr/>
        </p:nvSpPr>
        <p:spPr bwMode="white">
          <a:xfrm>
            <a:off x="1573161" y="1710813"/>
            <a:ext cx="1641987" cy="1543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5083F9-95C4-594A-EE65-EE01878DBF46}"/>
              </a:ext>
            </a:extLst>
          </p:cNvPr>
          <p:cNvSpPr/>
          <p:nvPr/>
        </p:nvSpPr>
        <p:spPr bwMode="white">
          <a:xfrm>
            <a:off x="5089551" y="1710813"/>
            <a:ext cx="1641987" cy="1543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55083F9-95C4-594A-EE65-EE01878DBF46}"/>
              </a:ext>
            </a:extLst>
          </p:cNvPr>
          <p:cNvSpPr/>
          <p:nvPr/>
        </p:nvSpPr>
        <p:spPr bwMode="white">
          <a:xfrm>
            <a:off x="8676968" y="1710813"/>
            <a:ext cx="1641987" cy="1543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2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F0E9A2DB-4BDF-2BF3-C956-E5A69A108A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6688"/>
            <a:ext cx="11520000" cy="2522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6C08AD-E51B-4145-819C-7B1C51DB9C48}"/>
              </a:ext>
            </a:extLst>
          </p:cNvPr>
          <p:cNvSpPr/>
          <p:nvPr/>
        </p:nvSpPr>
        <p:spPr bwMode="white">
          <a:xfrm>
            <a:off x="1102611" y="2799718"/>
            <a:ext cx="5569586" cy="372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8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2547937"/>
            <a:ext cx="695325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D304C5-83CF-559D-EA31-CB6C08F359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7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A8ECAE8-5BB1-08B2-6F2A-A89AB7466005}"/>
              </a:ext>
            </a:extLst>
          </p:cNvPr>
          <p:cNvSpPr/>
          <p:nvPr/>
        </p:nvSpPr>
        <p:spPr bwMode="white">
          <a:xfrm>
            <a:off x="1502479" y="2874638"/>
            <a:ext cx="399867" cy="33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1FBCFD-1BD9-6C3D-44DA-5D88F1F11218}"/>
              </a:ext>
            </a:extLst>
          </p:cNvPr>
          <p:cNvSpPr/>
          <p:nvPr/>
        </p:nvSpPr>
        <p:spPr bwMode="white">
          <a:xfrm>
            <a:off x="3730314" y="2988940"/>
            <a:ext cx="228495" cy="171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773908F-A994-F2E7-EE29-31AB49661B4E}"/>
              </a:ext>
            </a:extLst>
          </p:cNvPr>
          <p:cNvSpPr/>
          <p:nvPr/>
        </p:nvSpPr>
        <p:spPr bwMode="white">
          <a:xfrm>
            <a:off x="5777256" y="2874638"/>
            <a:ext cx="399867" cy="33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5CAD0E-E210-846C-28FD-0DD5279C7410}"/>
              </a:ext>
            </a:extLst>
          </p:cNvPr>
          <p:cNvSpPr/>
          <p:nvPr/>
        </p:nvSpPr>
        <p:spPr bwMode="white">
          <a:xfrm>
            <a:off x="8005090" y="2988940"/>
            <a:ext cx="228495" cy="171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A0D1AD-55BF-A8CD-2F71-370234DDC51E}"/>
              </a:ext>
            </a:extLst>
          </p:cNvPr>
          <p:cNvSpPr/>
          <p:nvPr/>
        </p:nvSpPr>
        <p:spPr bwMode="white">
          <a:xfrm>
            <a:off x="10061553" y="2874638"/>
            <a:ext cx="399867" cy="33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FAE0E9A7-508C-8E63-3957-439AC19462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7" y="3427097"/>
            <a:ext cx="11520000" cy="1907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0E8D8AF-9C94-ACEB-49B2-DBDBD19FF902}"/>
              </a:ext>
            </a:extLst>
          </p:cNvPr>
          <p:cNvSpPr/>
          <p:nvPr/>
        </p:nvSpPr>
        <p:spPr bwMode="white">
          <a:xfrm>
            <a:off x="1601702" y="4867443"/>
            <a:ext cx="228495" cy="171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1AD9EF1-60E3-0984-8A9C-F38D71AF2092}"/>
              </a:ext>
            </a:extLst>
          </p:cNvPr>
          <p:cNvSpPr/>
          <p:nvPr/>
        </p:nvSpPr>
        <p:spPr bwMode="white">
          <a:xfrm>
            <a:off x="3753372" y="4867443"/>
            <a:ext cx="228495" cy="171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ADBB794-E9F0-BC26-1D3D-A8DD19001D96}"/>
              </a:ext>
            </a:extLst>
          </p:cNvPr>
          <p:cNvSpPr/>
          <p:nvPr/>
        </p:nvSpPr>
        <p:spPr bwMode="white">
          <a:xfrm>
            <a:off x="5857438" y="4867443"/>
            <a:ext cx="228495" cy="171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8D06FC0-097C-E64D-B331-421355D8534B}"/>
              </a:ext>
            </a:extLst>
          </p:cNvPr>
          <p:cNvSpPr/>
          <p:nvPr/>
        </p:nvSpPr>
        <p:spPr bwMode="white">
          <a:xfrm>
            <a:off x="7913901" y="4819749"/>
            <a:ext cx="409388" cy="33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C0B5FBA-A0A5-23FA-EC5D-210F41FE6B48}"/>
              </a:ext>
            </a:extLst>
          </p:cNvPr>
          <p:cNvSpPr/>
          <p:nvPr/>
        </p:nvSpPr>
        <p:spPr bwMode="white">
          <a:xfrm>
            <a:off x="10151256" y="4867443"/>
            <a:ext cx="228495" cy="171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F702C9-61FF-75DF-463D-EE1AAA5917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7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153CCB2-CA3D-D69E-C1B6-F35A02AABD39}"/>
              </a:ext>
            </a:extLst>
          </p:cNvPr>
          <p:cNvSpPr/>
          <p:nvPr/>
        </p:nvSpPr>
        <p:spPr bwMode="white">
          <a:xfrm>
            <a:off x="7671867" y="2130976"/>
            <a:ext cx="714049" cy="333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5692D6-E559-40ED-D6D1-116517487547}"/>
              </a:ext>
            </a:extLst>
          </p:cNvPr>
          <p:cNvSpPr/>
          <p:nvPr/>
        </p:nvSpPr>
        <p:spPr bwMode="white">
          <a:xfrm>
            <a:off x="6910214" y="2845080"/>
            <a:ext cx="390347" cy="314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4F14D0-28F1-0CD3-6E8B-A335B99D5FFD}"/>
              </a:ext>
            </a:extLst>
          </p:cNvPr>
          <p:cNvSpPr/>
          <p:nvPr/>
        </p:nvSpPr>
        <p:spPr bwMode="white">
          <a:xfrm>
            <a:off x="1750016" y="3006943"/>
            <a:ext cx="704528" cy="333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458B9A-7C44-4317-CC17-EC8D0E901F60}"/>
              </a:ext>
            </a:extLst>
          </p:cNvPr>
          <p:cNvSpPr/>
          <p:nvPr/>
        </p:nvSpPr>
        <p:spPr bwMode="white">
          <a:xfrm>
            <a:off x="3349487" y="3606790"/>
            <a:ext cx="380826" cy="314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97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7DDB99-DC27-C03F-E311-CE9865AF3E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6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89FB8E5-DE75-8E2B-CC85-67340BF6D944}"/>
              </a:ext>
            </a:extLst>
          </p:cNvPr>
          <p:cNvSpPr/>
          <p:nvPr/>
        </p:nvSpPr>
        <p:spPr bwMode="white">
          <a:xfrm>
            <a:off x="2949619" y="588774"/>
            <a:ext cx="171371" cy="26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00A68E-B306-990D-B625-64920D3FD8D6}"/>
              </a:ext>
            </a:extLst>
          </p:cNvPr>
          <p:cNvSpPr/>
          <p:nvPr/>
        </p:nvSpPr>
        <p:spPr bwMode="white">
          <a:xfrm>
            <a:off x="5796297" y="579242"/>
            <a:ext cx="238016" cy="276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E6FF2F-DCAA-C10A-F5EB-3CB2BB139A31}"/>
              </a:ext>
            </a:extLst>
          </p:cNvPr>
          <p:cNvSpPr/>
          <p:nvPr/>
        </p:nvSpPr>
        <p:spPr bwMode="white">
          <a:xfrm>
            <a:off x="3892165" y="1217903"/>
            <a:ext cx="790214" cy="362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2E6A4F-CB72-E41F-5895-18E69E0C0BE5}"/>
              </a:ext>
            </a:extLst>
          </p:cNvPr>
          <p:cNvSpPr/>
          <p:nvPr/>
        </p:nvSpPr>
        <p:spPr bwMode="white">
          <a:xfrm>
            <a:off x="8281190" y="1217903"/>
            <a:ext cx="799735" cy="362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8ED230-6089-ECA2-2F25-819EC33E652C}"/>
              </a:ext>
            </a:extLst>
          </p:cNvPr>
          <p:cNvSpPr/>
          <p:nvPr/>
        </p:nvSpPr>
        <p:spPr bwMode="white">
          <a:xfrm>
            <a:off x="3435173" y="1932823"/>
            <a:ext cx="247537" cy="276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F8438C-07AF-8EE2-B30A-0BE8A82434BC}"/>
              </a:ext>
            </a:extLst>
          </p:cNvPr>
          <p:cNvSpPr/>
          <p:nvPr/>
        </p:nvSpPr>
        <p:spPr bwMode="white">
          <a:xfrm>
            <a:off x="6710280" y="1932823"/>
            <a:ext cx="238016" cy="26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6A8144C-054F-AB43-CB69-4946C9BB11DC}"/>
              </a:ext>
            </a:extLst>
          </p:cNvPr>
          <p:cNvSpPr/>
          <p:nvPr/>
        </p:nvSpPr>
        <p:spPr bwMode="white">
          <a:xfrm>
            <a:off x="9814016" y="1932823"/>
            <a:ext cx="161851" cy="26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CBA4EF25-8E6A-DF9F-9524-3A9681EF02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76695"/>
            <a:ext cx="11520000" cy="1462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29FD73B-2A8C-4F67-A4D8-B9CC2D832CFE}"/>
              </a:ext>
            </a:extLst>
          </p:cNvPr>
          <p:cNvSpPr/>
          <p:nvPr/>
        </p:nvSpPr>
        <p:spPr bwMode="white">
          <a:xfrm>
            <a:off x="3901685" y="3277385"/>
            <a:ext cx="171371" cy="27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05594DF-5152-DE9F-717A-B82CB3C16142}"/>
              </a:ext>
            </a:extLst>
          </p:cNvPr>
          <p:cNvSpPr/>
          <p:nvPr/>
        </p:nvSpPr>
        <p:spPr bwMode="white">
          <a:xfrm>
            <a:off x="9633123" y="3258271"/>
            <a:ext cx="409388" cy="334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52FDD71-1B1D-074F-3820-58085DBA0BF1}"/>
              </a:ext>
            </a:extLst>
          </p:cNvPr>
          <p:cNvSpPr/>
          <p:nvPr/>
        </p:nvSpPr>
        <p:spPr bwMode="white">
          <a:xfrm>
            <a:off x="2092760" y="4041918"/>
            <a:ext cx="247537" cy="27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321ECB9-B275-5ADD-DB5C-54BE2961BBE1}"/>
              </a:ext>
            </a:extLst>
          </p:cNvPr>
          <p:cNvSpPr/>
          <p:nvPr/>
        </p:nvSpPr>
        <p:spPr bwMode="white">
          <a:xfrm>
            <a:off x="5682049" y="4041918"/>
            <a:ext cx="266578" cy="27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5B4BE51-7F44-418B-0797-090F83F1150C}"/>
              </a:ext>
            </a:extLst>
          </p:cNvPr>
          <p:cNvSpPr/>
          <p:nvPr/>
        </p:nvSpPr>
        <p:spPr bwMode="white">
          <a:xfrm>
            <a:off x="8557289" y="4041918"/>
            <a:ext cx="428429" cy="27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D9A8D4E6-2968-5CF3-F88F-D76D16219A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519751"/>
            <a:ext cx="11520000" cy="1215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8B3F846-C7FD-363D-C8D6-AE1FD50D9399}"/>
              </a:ext>
            </a:extLst>
          </p:cNvPr>
          <p:cNvSpPr/>
          <p:nvPr/>
        </p:nvSpPr>
        <p:spPr bwMode="white">
          <a:xfrm>
            <a:off x="10413818" y="4615466"/>
            <a:ext cx="247537" cy="27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87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ADB54F-9BFA-EA9F-C8E7-6D8D989F68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33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9FE1729-B346-F67B-3F0C-FD02BBDB7399}"/>
              </a:ext>
            </a:extLst>
          </p:cNvPr>
          <p:cNvSpPr/>
          <p:nvPr/>
        </p:nvSpPr>
        <p:spPr bwMode="white">
          <a:xfrm>
            <a:off x="10889851" y="1226716"/>
            <a:ext cx="247537" cy="20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983AEC-4DAE-1A56-7584-E80E257CACFE}"/>
              </a:ext>
            </a:extLst>
          </p:cNvPr>
          <p:cNvSpPr/>
          <p:nvPr/>
        </p:nvSpPr>
        <p:spPr bwMode="white">
          <a:xfrm>
            <a:off x="10889851" y="1883897"/>
            <a:ext cx="247537" cy="200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C1F76B-BF11-A0DE-7892-74BF63B7A9CE}"/>
              </a:ext>
            </a:extLst>
          </p:cNvPr>
          <p:cNvSpPr/>
          <p:nvPr/>
        </p:nvSpPr>
        <p:spPr bwMode="white">
          <a:xfrm>
            <a:off x="10794644" y="3131587"/>
            <a:ext cx="371305" cy="352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4F9C90-79B6-08D5-BCE6-2736C655D91A}"/>
              </a:ext>
            </a:extLst>
          </p:cNvPr>
          <p:cNvSpPr/>
          <p:nvPr/>
        </p:nvSpPr>
        <p:spPr bwMode="white">
          <a:xfrm>
            <a:off x="10889851" y="3836390"/>
            <a:ext cx="247537" cy="20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8B6822-0516-4024-8DFD-51D0B4EE1707}"/>
              </a:ext>
            </a:extLst>
          </p:cNvPr>
          <p:cNvSpPr/>
          <p:nvPr/>
        </p:nvSpPr>
        <p:spPr bwMode="white">
          <a:xfrm>
            <a:off x="10804165" y="4436424"/>
            <a:ext cx="361785" cy="352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4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01123F-F92C-A91C-9BD7-95B61AADB5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5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8343DF-B32B-8E9F-B4DC-544B9F46731E}"/>
              </a:ext>
            </a:extLst>
          </p:cNvPr>
          <p:cNvSpPr/>
          <p:nvPr/>
        </p:nvSpPr>
        <p:spPr bwMode="white">
          <a:xfrm>
            <a:off x="5510677" y="1437852"/>
            <a:ext cx="428429" cy="362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3CD915-CD6B-3FA5-A41E-28E343FCF24D}"/>
              </a:ext>
            </a:extLst>
          </p:cNvPr>
          <p:cNvSpPr/>
          <p:nvPr/>
        </p:nvSpPr>
        <p:spPr bwMode="white">
          <a:xfrm>
            <a:off x="5948628" y="2983093"/>
            <a:ext cx="428429" cy="372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E41BF8B5-7497-8A0C-9E41-D14BB6C6C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99"/>
          <a:stretch/>
        </p:blipFill>
        <p:spPr>
          <a:xfrm>
            <a:off x="910606" y="4595104"/>
            <a:ext cx="11520000" cy="1451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3B46765-41F6-B56B-BA57-A6B423BA2E30}"/>
              </a:ext>
            </a:extLst>
          </p:cNvPr>
          <p:cNvSpPr/>
          <p:nvPr/>
        </p:nvSpPr>
        <p:spPr bwMode="white">
          <a:xfrm>
            <a:off x="3290771" y="4776043"/>
            <a:ext cx="428429" cy="371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4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1BF8B5-7497-8A0C-9E41-D14BB6C6C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4"/>
          <a:stretch/>
        </p:blipFill>
        <p:spPr>
          <a:xfrm>
            <a:off x="360000" y="511278"/>
            <a:ext cx="11520000" cy="2577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5893A2-C2C1-097F-2019-CA26E27F6AA0}"/>
              </a:ext>
            </a:extLst>
          </p:cNvPr>
          <p:cNvSpPr/>
          <p:nvPr/>
        </p:nvSpPr>
        <p:spPr bwMode="white">
          <a:xfrm>
            <a:off x="4272991" y="613181"/>
            <a:ext cx="418909" cy="361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D5025052-670B-1430-4222-3A3D49EE3B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89204"/>
            <a:ext cx="11520000" cy="2785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B563FF-FCD7-2C26-43C0-3D66A252D8E5}"/>
              </a:ext>
            </a:extLst>
          </p:cNvPr>
          <p:cNvSpPr/>
          <p:nvPr/>
        </p:nvSpPr>
        <p:spPr bwMode="white">
          <a:xfrm>
            <a:off x="8662016" y="3289560"/>
            <a:ext cx="428429" cy="362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2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1B04B7-CDBD-8E16-6FA5-6406693B1B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3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EFCF096-6342-374F-459A-B83598D3B3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3323274"/>
            <a:ext cx="11520000" cy="2020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5BD754-2F2F-B373-344B-46F58E13ED8B}"/>
              </a:ext>
            </a:extLst>
          </p:cNvPr>
          <p:cNvSpPr/>
          <p:nvPr/>
        </p:nvSpPr>
        <p:spPr bwMode="white">
          <a:xfrm>
            <a:off x="1980844" y="4390558"/>
            <a:ext cx="809256" cy="343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099D06-1933-5C3A-C1EF-46C328D10C51}"/>
              </a:ext>
            </a:extLst>
          </p:cNvPr>
          <p:cNvSpPr/>
          <p:nvPr/>
        </p:nvSpPr>
        <p:spPr bwMode="white">
          <a:xfrm>
            <a:off x="5179786" y="4390558"/>
            <a:ext cx="1218644" cy="343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683BC5-E384-A280-8B9B-34FD68EF3350}"/>
              </a:ext>
            </a:extLst>
          </p:cNvPr>
          <p:cNvSpPr/>
          <p:nvPr/>
        </p:nvSpPr>
        <p:spPr bwMode="white">
          <a:xfrm>
            <a:off x="8692910" y="4390558"/>
            <a:ext cx="1209123" cy="343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23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2023-07-20T00:26:43Z</dcterms:created>
  <dcterms:modified xsi:type="dcterms:W3CDTF">2023-07-27T22:20:51Z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