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81" r:id="rId5"/>
    <p:sldId id="279" r:id="rId6"/>
    <p:sldId id="277" r:id="rId7"/>
    <p:sldId id="275" r:id="rId8"/>
    <p:sldId id="273" r:id="rId9"/>
    <p:sldId id="272" r:id="rId10"/>
    <p:sldId id="270" r:id="rId11"/>
    <p:sldId id="268" r:id="rId12"/>
    <p:sldId id="267" r:id="rId13"/>
    <p:sldId id="265" r:id="rId14"/>
    <p:sldId id="263" r:id="rId15"/>
    <p:sldId id="261" r:id="rId16"/>
    <p:sldId id="282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>
        <p:guide orient="horz" pos="2160"/>
        <p:guide pos="7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A0DCE4-896F-CFCE-9FBF-125AD8FF08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5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C91725D-A758-6C54-4CC2-6FC7C07B9943}"/>
              </a:ext>
            </a:extLst>
          </p:cNvPr>
          <p:cNvSpPr/>
          <p:nvPr/>
        </p:nvSpPr>
        <p:spPr bwMode="white">
          <a:xfrm>
            <a:off x="4749024" y="3036095"/>
            <a:ext cx="380826" cy="485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2F216B-7638-B4AD-6BF2-2AAFF63C51DC}"/>
              </a:ext>
            </a:extLst>
          </p:cNvPr>
          <p:cNvSpPr/>
          <p:nvPr/>
        </p:nvSpPr>
        <p:spPr bwMode="white">
          <a:xfrm>
            <a:off x="5396429" y="3055144"/>
            <a:ext cx="476033" cy="466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EA85B6-0B8F-7348-E574-D6D72FA61BCF}"/>
              </a:ext>
            </a:extLst>
          </p:cNvPr>
          <p:cNvSpPr/>
          <p:nvPr/>
        </p:nvSpPr>
        <p:spPr bwMode="white">
          <a:xfrm>
            <a:off x="8995239" y="3017353"/>
            <a:ext cx="390347" cy="476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95F1FF94-4411-81B3-9688-23C8D70C5B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9" y="3665024"/>
            <a:ext cx="11520000" cy="2517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FED624-C1D8-0B47-B3BB-5948964685C9}"/>
              </a:ext>
            </a:extLst>
          </p:cNvPr>
          <p:cNvSpPr/>
          <p:nvPr/>
        </p:nvSpPr>
        <p:spPr bwMode="white">
          <a:xfrm>
            <a:off x="4205067" y="4733139"/>
            <a:ext cx="228495" cy="257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41C00DE-9685-E3A5-04FA-C4351E33FAC8}"/>
              </a:ext>
            </a:extLst>
          </p:cNvPr>
          <p:cNvSpPr/>
          <p:nvPr/>
        </p:nvSpPr>
        <p:spPr bwMode="white">
          <a:xfrm>
            <a:off x="1491678" y="5219514"/>
            <a:ext cx="4398545" cy="314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45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22FEA7-7350-CD97-C17B-9A1C712060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A430D9-71EB-215F-EF05-C923160DF949}"/>
              </a:ext>
            </a:extLst>
          </p:cNvPr>
          <p:cNvSpPr/>
          <p:nvPr/>
        </p:nvSpPr>
        <p:spPr bwMode="white">
          <a:xfrm>
            <a:off x="6729322" y="780085"/>
            <a:ext cx="247537" cy="27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30D2DE-6746-66CC-A969-E2AABA463F65}"/>
              </a:ext>
            </a:extLst>
          </p:cNvPr>
          <p:cNvSpPr/>
          <p:nvPr/>
        </p:nvSpPr>
        <p:spPr bwMode="white">
          <a:xfrm>
            <a:off x="2165558" y="2228050"/>
            <a:ext cx="1581381" cy="965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5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EBD8D7-2EA6-FC23-B0DB-D48F4D6901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2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08FEA8A-5D0E-D4CD-8CB4-76A91D055550}"/>
              </a:ext>
            </a:extLst>
          </p:cNvPr>
          <p:cNvSpPr/>
          <p:nvPr/>
        </p:nvSpPr>
        <p:spPr bwMode="white">
          <a:xfrm>
            <a:off x="4453884" y="569499"/>
            <a:ext cx="247537" cy="276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04E05495-D3AF-2F84-431F-D7EA747A21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2" y="3292992"/>
            <a:ext cx="11520000" cy="2963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CC5D8C-99A8-1CBF-5784-47870975A60E}"/>
              </a:ext>
            </a:extLst>
          </p:cNvPr>
          <p:cNvSpPr/>
          <p:nvPr/>
        </p:nvSpPr>
        <p:spPr bwMode="white">
          <a:xfrm>
            <a:off x="1414577" y="5160520"/>
            <a:ext cx="7758919" cy="1095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8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2A5081-ED7B-DAF2-7C59-EE4B888975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7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58E7E4-3783-0268-4D8D-F79C71C90626}"/>
              </a:ext>
            </a:extLst>
          </p:cNvPr>
          <p:cNvSpPr/>
          <p:nvPr/>
        </p:nvSpPr>
        <p:spPr bwMode="white">
          <a:xfrm>
            <a:off x="1388231" y="1710813"/>
            <a:ext cx="4427107" cy="974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48A37F94-8C34-CCBF-E051-728C381FD2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06" y="3267037"/>
            <a:ext cx="11520000" cy="3114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4C215E-1F3D-815C-9858-F56512AA818F}"/>
              </a:ext>
            </a:extLst>
          </p:cNvPr>
          <p:cNvSpPr/>
          <p:nvPr/>
        </p:nvSpPr>
        <p:spPr bwMode="white">
          <a:xfrm>
            <a:off x="1377118" y="4519528"/>
            <a:ext cx="4427107" cy="1681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3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EA4758-56ED-4CC4-DF77-698E7CEBFF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0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4B72D61-39A5-CE25-77F2-951FEC0C4B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5" y="3760195"/>
            <a:ext cx="11520000" cy="1769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4219BE-82F5-836B-C20A-F0AA82206C97}"/>
              </a:ext>
            </a:extLst>
          </p:cNvPr>
          <p:cNvSpPr/>
          <p:nvPr/>
        </p:nvSpPr>
        <p:spPr bwMode="white">
          <a:xfrm>
            <a:off x="1774529" y="4860038"/>
            <a:ext cx="675966" cy="353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1979AE-C3F8-55C0-E359-152F8CE4DDBF}"/>
              </a:ext>
            </a:extLst>
          </p:cNvPr>
          <p:cNvSpPr/>
          <p:nvPr/>
        </p:nvSpPr>
        <p:spPr bwMode="white">
          <a:xfrm>
            <a:off x="4011885" y="4879165"/>
            <a:ext cx="799735" cy="325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221D4E-BB71-519B-96A3-6C71603D9197}"/>
              </a:ext>
            </a:extLst>
          </p:cNvPr>
          <p:cNvSpPr/>
          <p:nvPr/>
        </p:nvSpPr>
        <p:spPr bwMode="white">
          <a:xfrm>
            <a:off x="6677670" y="4860038"/>
            <a:ext cx="809256" cy="344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5650373-212A-0285-C482-824E855CA628}"/>
              </a:ext>
            </a:extLst>
          </p:cNvPr>
          <p:cNvSpPr/>
          <p:nvPr/>
        </p:nvSpPr>
        <p:spPr bwMode="white">
          <a:xfrm>
            <a:off x="8981670" y="4850474"/>
            <a:ext cx="771173" cy="353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88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4E8981-274D-586A-9CC0-B57D9E138D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3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69488F-A264-2FF9-412B-30F89D2E97BA}"/>
              </a:ext>
            </a:extLst>
          </p:cNvPr>
          <p:cNvSpPr/>
          <p:nvPr/>
        </p:nvSpPr>
        <p:spPr bwMode="white">
          <a:xfrm>
            <a:off x="826512" y="1651819"/>
            <a:ext cx="4807933" cy="932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8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DF95D838-BF9E-15F8-94CF-90C45B5DA3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902105"/>
            <a:ext cx="11520000" cy="3067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657F62-448B-5ED5-53A8-598B14C32B57}"/>
              </a:ext>
            </a:extLst>
          </p:cNvPr>
          <p:cNvSpPr/>
          <p:nvPr/>
        </p:nvSpPr>
        <p:spPr bwMode="white">
          <a:xfrm>
            <a:off x="2763768" y="3492944"/>
            <a:ext cx="409388" cy="276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4CDEF3-E2CB-1346-B474-474A5F2A0AE2}"/>
              </a:ext>
            </a:extLst>
          </p:cNvPr>
          <p:cNvSpPr/>
          <p:nvPr/>
        </p:nvSpPr>
        <p:spPr bwMode="white">
          <a:xfrm>
            <a:off x="7724033" y="3492944"/>
            <a:ext cx="247537" cy="276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9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2519362"/>
            <a:ext cx="683895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015BB6-3F85-A692-B794-B520483FAA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7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F51CF10-B331-8A5E-1B52-193BC1CA10A1}"/>
              </a:ext>
            </a:extLst>
          </p:cNvPr>
          <p:cNvSpPr/>
          <p:nvPr/>
        </p:nvSpPr>
        <p:spPr bwMode="white">
          <a:xfrm>
            <a:off x="5967669" y="989650"/>
            <a:ext cx="799735" cy="362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9ED5F0-2C8A-1CDF-5C49-B8442414FF1C}"/>
              </a:ext>
            </a:extLst>
          </p:cNvPr>
          <p:cNvSpPr/>
          <p:nvPr/>
        </p:nvSpPr>
        <p:spPr bwMode="white">
          <a:xfrm>
            <a:off x="3101950" y="1562059"/>
            <a:ext cx="418909" cy="362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B0F561-5445-346A-FF52-49803B5590B8}"/>
              </a:ext>
            </a:extLst>
          </p:cNvPr>
          <p:cNvSpPr/>
          <p:nvPr/>
        </p:nvSpPr>
        <p:spPr bwMode="white">
          <a:xfrm>
            <a:off x="3111471" y="3479631"/>
            <a:ext cx="238016" cy="276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AC9BCB2-8821-6A28-57F5-F77CD39C2B23}"/>
              </a:ext>
            </a:extLst>
          </p:cNvPr>
          <p:cNvSpPr/>
          <p:nvPr/>
        </p:nvSpPr>
        <p:spPr bwMode="white">
          <a:xfrm>
            <a:off x="8119338" y="3479631"/>
            <a:ext cx="247537" cy="276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70E630D-093C-945A-6AEF-3CCFD98C02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06" y="3937559"/>
            <a:ext cx="11520000" cy="2318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3EC48D4-7BD0-20D1-CFDF-588E2BF993D0}"/>
              </a:ext>
            </a:extLst>
          </p:cNvPr>
          <p:cNvSpPr/>
          <p:nvPr/>
        </p:nvSpPr>
        <p:spPr bwMode="white">
          <a:xfrm>
            <a:off x="6851498" y="4052063"/>
            <a:ext cx="238016" cy="267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3DBA23-DB54-C292-9BAB-8ACCFA9386AA}"/>
              </a:ext>
            </a:extLst>
          </p:cNvPr>
          <p:cNvSpPr/>
          <p:nvPr/>
        </p:nvSpPr>
        <p:spPr bwMode="white">
          <a:xfrm>
            <a:off x="1948358" y="4615041"/>
            <a:ext cx="247537" cy="276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3BB4E8E-D144-9030-DF83-AC51D885FEBC}"/>
              </a:ext>
            </a:extLst>
          </p:cNvPr>
          <p:cNvSpPr/>
          <p:nvPr/>
        </p:nvSpPr>
        <p:spPr bwMode="white">
          <a:xfrm>
            <a:off x="2833779" y="5187562"/>
            <a:ext cx="599801" cy="276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67C12F8-9CA4-7A03-3329-B0C2D5FD6A32}"/>
              </a:ext>
            </a:extLst>
          </p:cNvPr>
          <p:cNvSpPr/>
          <p:nvPr/>
        </p:nvSpPr>
        <p:spPr bwMode="white">
          <a:xfrm>
            <a:off x="9412556" y="5187562"/>
            <a:ext cx="238015" cy="276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7942821-E9BD-A877-242D-CB53713EE9F4}"/>
              </a:ext>
            </a:extLst>
          </p:cNvPr>
          <p:cNvSpPr/>
          <p:nvPr/>
        </p:nvSpPr>
        <p:spPr bwMode="white">
          <a:xfrm>
            <a:off x="5004490" y="5769624"/>
            <a:ext cx="437950" cy="276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77CBC35-2C4B-369C-7B75-24E345D9A648}"/>
              </a:ext>
            </a:extLst>
          </p:cNvPr>
          <p:cNvSpPr/>
          <p:nvPr/>
        </p:nvSpPr>
        <p:spPr bwMode="white">
          <a:xfrm>
            <a:off x="9879068" y="5769624"/>
            <a:ext cx="447472" cy="276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F5E5DB-53CE-341D-553D-261348094B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6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B33D1B7-3EC8-0567-A47A-6FE5C8DCA9F5}"/>
              </a:ext>
            </a:extLst>
          </p:cNvPr>
          <p:cNvSpPr/>
          <p:nvPr/>
        </p:nvSpPr>
        <p:spPr bwMode="white">
          <a:xfrm>
            <a:off x="1854743" y="2591918"/>
            <a:ext cx="790214" cy="362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944907-97FE-7A79-3761-C4663EB89AD9}"/>
              </a:ext>
            </a:extLst>
          </p:cNvPr>
          <p:cNvSpPr/>
          <p:nvPr/>
        </p:nvSpPr>
        <p:spPr bwMode="white">
          <a:xfrm>
            <a:off x="4015933" y="2591918"/>
            <a:ext cx="418909" cy="362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FB0FFC-7A79-5460-60CD-4283F42AC048}"/>
              </a:ext>
            </a:extLst>
          </p:cNvPr>
          <p:cNvSpPr/>
          <p:nvPr/>
        </p:nvSpPr>
        <p:spPr bwMode="white">
          <a:xfrm>
            <a:off x="5815338" y="2591918"/>
            <a:ext cx="790214" cy="362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C18942-C3EE-07DB-4A6A-B7C8D9B9E6F7}"/>
              </a:ext>
            </a:extLst>
          </p:cNvPr>
          <p:cNvSpPr/>
          <p:nvPr/>
        </p:nvSpPr>
        <p:spPr bwMode="white">
          <a:xfrm>
            <a:off x="8166942" y="2591918"/>
            <a:ext cx="409388" cy="362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74D7A1-0597-7A46-E6D2-0E13FCF4E87D}"/>
              </a:ext>
            </a:extLst>
          </p:cNvPr>
          <p:cNvSpPr/>
          <p:nvPr/>
        </p:nvSpPr>
        <p:spPr bwMode="white">
          <a:xfrm>
            <a:off x="9642644" y="2591918"/>
            <a:ext cx="790214" cy="362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109F53E5-E68D-B9DF-D5DB-0EA56FC153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80" y="3106977"/>
            <a:ext cx="11520000" cy="2297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BA301EF-7264-1300-9969-2FFA08A48F33}"/>
              </a:ext>
            </a:extLst>
          </p:cNvPr>
          <p:cNvSpPr/>
          <p:nvPr/>
        </p:nvSpPr>
        <p:spPr bwMode="white">
          <a:xfrm>
            <a:off x="1884549" y="4956077"/>
            <a:ext cx="799735" cy="362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483D5A5-7FEC-E403-BE88-915C06444795}"/>
              </a:ext>
            </a:extLst>
          </p:cNvPr>
          <p:cNvSpPr/>
          <p:nvPr/>
        </p:nvSpPr>
        <p:spPr bwMode="white">
          <a:xfrm>
            <a:off x="3855326" y="4956077"/>
            <a:ext cx="790214" cy="362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CFFCFF5-B340-EDB7-865E-A7FECDE4B22C}"/>
              </a:ext>
            </a:extLst>
          </p:cNvPr>
          <p:cNvSpPr/>
          <p:nvPr/>
        </p:nvSpPr>
        <p:spPr bwMode="white">
          <a:xfrm>
            <a:off x="6026037" y="4956077"/>
            <a:ext cx="418909" cy="352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570953E-3F0D-7BEC-07EF-75E98D30E593}"/>
              </a:ext>
            </a:extLst>
          </p:cNvPr>
          <p:cNvSpPr/>
          <p:nvPr/>
        </p:nvSpPr>
        <p:spPr bwMode="white">
          <a:xfrm>
            <a:off x="8644218" y="4956077"/>
            <a:ext cx="418909" cy="362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26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6DA08A-4D50-25B3-5393-395CDDF960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85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3558AC-0049-5426-FE32-9114B023AE0D}"/>
              </a:ext>
            </a:extLst>
          </p:cNvPr>
          <p:cNvSpPr/>
          <p:nvPr/>
        </p:nvSpPr>
        <p:spPr bwMode="white">
          <a:xfrm>
            <a:off x="10899371" y="1114150"/>
            <a:ext cx="247537" cy="200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212633-7724-C63A-7040-3B5C99717B05}"/>
              </a:ext>
            </a:extLst>
          </p:cNvPr>
          <p:cNvSpPr/>
          <p:nvPr/>
        </p:nvSpPr>
        <p:spPr bwMode="white">
          <a:xfrm>
            <a:off x="10899371" y="1849207"/>
            <a:ext cx="247537" cy="200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AA3621B6-B175-3FBB-03A7-CA901BF7AC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07" y="2390773"/>
            <a:ext cx="11520000" cy="1038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E2E006-C6A6-3BD6-5DFF-CB71B7DA0D13}"/>
              </a:ext>
            </a:extLst>
          </p:cNvPr>
          <p:cNvSpPr/>
          <p:nvPr/>
        </p:nvSpPr>
        <p:spPr bwMode="white">
          <a:xfrm>
            <a:off x="10888259" y="2514598"/>
            <a:ext cx="257057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7EAE64-536D-6F65-9DE1-87F06E300B65}"/>
              </a:ext>
            </a:extLst>
          </p:cNvPr>
          <p:cNvSpPr/>
          <p:nvPr/>
        </p:nvSpPr>
        <p:spPr bwMode="white">
          <a:xfrm>
            <a:off x="10802573" y="3047999"/>
            <a:ext cx="371305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29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67FA3A-6374-9F97-02C3-AD9D5CBECC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7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D31425-2262-E3BB-B631-DF02E0F6C846}"/>
              </a:ext>
            </a:extLst>
          </p:cNvPr>
          <p:cNvSpPr/>
          <p:nvPr/>
        </p:nvSpPr>
        <p:spPr bwMode="white">
          <a:xfrm>
            <a:off x="1559603" y="1380303"/>
            <a:ext cx="409388" cy="324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8BBF7D-22C3-3686-1238-BDA400FE9F79}"/>
              </a:ext>
            </a:extLst>
          </p:cNvPr>
          <p:cNvSpPr/>
          <p:nvPr/>
        </p:nvSpPr>
        <p:spPr bwMode="white">
          <a:xfrm>
            <a:off x="7376727" y="1447052"/>
            <a:ext cx="228496" cy="162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03E7F518-8B5E-C8AC-C2F1-5221197D9A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07" y="3487660"/>
            <a:ext cx="11520000" cy="2483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F7C071-9EA9-6644-7C17-CA8162AF0FAC}"/>
              </a:ext>
            </a:extLst>
          </p:cNvPr>
          <p:cNvSpPr/>
          <p:nvPr/>
        </p:nvSpPr>
        <p:spPr bwMode="white">
          <a:xfrm>
            <a:off x="1615135" y="4012929"/>
            <a:ext cx="228495" cy="171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371C12-3BAF-006E-B923-DE12741665F7}"/>
              </a:ext>
            </a:extLst>
          </p:cNvPr>
          <p:cNvSpPr/>
          <p:nvPr/>
        </p:nvSpPr>
        <p:spPr bwMode="white">
          <a:xfrm>
            <a:off x="7308491" y="3907875"/>
            <a:ext cx="399867" cy="334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327054-1DD2-6CA5-11B6-6B44325EF7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9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3BF44EC-689D-B983-45A7-B96983824F5C}"/>
              </a:ext>
            </a:extLst>
          </p:cNvPr>
          <p:cNvSpPr/>
          <p:nvPr/>
        </p:nvSpPr>
        <p:spPr bwMode="white">
          <a:xfrm>
            <a:off x="2511669" y="998193"/>
            <a:ext cx="418909" cy="36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F51058-BDB0-2603-0839-94FB4E52E2AC}"/>
              </a:ext>
            </a:extLst>
          </p:cNvPr>
          <p:cNvSpPr/>
          <p:nvPr/>
        </p:nvSpPr>
        <p:spPr bwMode="white">
          <a:xfrm>
            <a:off x="4425322" y="2293630"/>
            <a:ext cx="418909" cy="371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9AF56820-D26A-755A-5A28-C9976A816A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48"/>
          <a:stretch/>
        </p:blipFill>
        <p:spPr>
          <a:xfrm>
            <a:off x="900774" y="3379511"/>
            <a:ext cx="11520000" cy="1585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4609E1-D8CE-66FE-A6B6-6B69CA9BB54F}"/>
              </a:ext>
            </a:extLst>
          </p:cNvPr>
          <p:cNvSpPr/>
          <p:nvPr/>
        </p:nvSpPr>
        <p:spPr bwMode="white">
          <a:xfrm>
            <a:off x="1757633" y="3694286"/>
            <a:ext cx="418909" cy="362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489064-0F12-FAC0-AE40-7E14038A72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46116"/>
            <a:ext cx="11520000" cy="1613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73B197-B1E9-CE0E-C955-E84600B89FDD}"/>
              </a:ext>
            </a:extLst>
          </p:cNvPr>
          <p:cNvSpPr/>
          <p:nvPr/>
        </p:nvSpPr>
        <p:spPr bwMode="white">
          <a:xfrm>
            <a:off x="7519537" y="2403402"/>
            <a:ext cx="428429" cy="362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9AF56820-D26A-755A-5A28-C9976A816A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08"/>
          <a:stretch/>
        </p:blipFill>
        <p:spPr>
          <a:xfrm>
            <a:off x="360000" y="517938"/>
            <a:ext cx="11520000" cy="1828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15FC4F-EA95-B86E-3237-A23288760488}"/>
              </a:ext>
            </a:extLst>
          </p:cNvPr>
          <p:cNvSpPr/>
          <p:nvPr/>
        </p:nvSpPr>
        <p:spPr bwMode="white">
          <a:xfrm>
            <a:off x="5805818" y="610081"/>
            <a:ext cx="418909" cy="372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34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C1F5FC-AE22-AF96-BD40-647F52AE82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41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DACDE5-B11F-2992-6593-27B0AFEBEC13}"/>
              </a:ext>
            </a:extLst>
          </p:cNvPr>
          <p:cNvSpPr/>
          <p:nvPr/>
        </p:nvSpPr>
        <p:spPr bwMode="white">
          <a:xfrm>
            <a:off x="1512000" y="2042484"/>
            <a:ext cx="161851" cy="267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A78322-552E-648F-1CF9-5CFF216F7DAF}"/>
              </a:ext>
            </a:extLst>
          </p:cNvPr>
          <p:cNvSpPr/>
          <p:nvPr/>
        </p:nvSpPr>
        <p:spPr bwMode="white">
          <a:xfrm>
            <a:off x="4187305" y="2032925"/>
            <a:ext cx="247537" cy="286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FBF07A-BEF2-1D32-A383-0BBC1312F6B0}"/>
              </a:ext>
            </a:extLst>
          </p:cNvPr>
          <p:cNvSpPr/>
          <p:nvPr/>
        </p:nvSpPr>
        <p:spPr bwMode="white">
          <a:xfrm>
            <a:off x="6891173" y="2042484"/>
            <a:ext cx="238016" cy="277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DD94D2-82D3-CD10-7AAF-36004B696276}"/>
              </a:ext>
            </a:extLst>
          </p:cNvPr>
          <p:cNvSpPr/>
          <p:nvPr/>
        </p:nvSpPr>
        <p:spPr bwMode="white">
          <a:xfrm>
            <a:off x="9585520" y="2032925"/>
            <a:ext cx="238016" cy="277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27B6EBB-11C6-0078-F517-6C8130B033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03" y="2602744"/>
            <a:ext cx="11520000" cy="1652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F02856-E186-0966-44AE-A66F883C0FB4}"/>
              </a:ext>
            </a:extLst>
          </p:cNvPr>
          <p:cNvSpPr/>
          <p:nvPr/>
        </p:nvSpPr>
        <p:spPr bwMode="white">
          <a:xfrm>
            <a:off x="1454218" y="3796755"/>
            <a:ext cx="247537" cy="27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EE29A8-BF35-A90D-BB0A-A5179210277B}"/>
              </a:ext>
            </a:extLst>
          </p:cNvPr>
          <p:cNvSpPr/>
          <p:nvPr/>
        </p:nvSpPr>
        <p:spPr bwMode="white">
          <a:xfrm>
            <a:off x="4158086" y="3796755"/>
            <a:ext cx="238016" cy="27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74A7D8E-CD19-9B0E-F01C-175F66052851}"/>
              </a:ext>
            </a:extLst>
          </p:cNvPr>
          <p:cNvSpPr/>
          <p:nvPr/>
        </p:nvSpPr>
        <p:spPr bwMode="white">
          <a:xfrm>
            <a:off x="6861954" y="3796755"/>
            <a:ext cx="247537" cy="27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741DEAB-0F7F-214E-5475-9CB5E32EEC46}"/>
              </a:ext>
            </a:extLst>
          </p:cNvPr>
          <p:cNvSpPr/>
          <p:nvPr/>
        </p:nvSpPr>
        <p:spPr bwMode="white">
          <a:xfrm>
            <a:off x="9556301" y="3796755"/>
            <a:ext cx="247537" cy="27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3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2023-07-20T00:26:43Z</dcterms:created>
  <dcterms:modified xsi:type="dcterms:W3CDTF">2023-07-27T22:24:04Z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