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2210752"/>
            <a:ext cx="4191000" cy="12477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137" y="3458527"/>
            <a:ext cx="9991725" cy="923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CC51F8D-0B00-B7EC-0668-F9962E76A9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463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6773515-C81C-B4EE-3027-45C9EC359BC7}"/>
              </a:ext>
            </a:extLst>
          </p:cNvPr>
          <p:cNvSpPr/>
          <p:nvPr/>
        </p:nvSpPr>
        <p:spPr bwMode="white">
          <a:xfrm>
            <a:off x="2664000" y="1925449"/>
            <a:ext cx="571239" cy="267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5CDA035-9B59-C7E9-9882-451E4218F6B4}"/>
              </a:ext>
            </a:extLst>
          </p:cNvPr>
          <p:cNvSpPr/>
          <p:nvPr/>
        </p:nvSpPr>
        <p:spPr bwMode="white">
          <a:xfrm>
            <a:off x="6005752" y="1925449"/>
            <a:ext cx="418909" cy="267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A8AFC94-199F-71A8-7F61-7B47E52E5707}"/>
              </a:ext>
            </a:extLst>
          </p:cNvPr>
          <p:cNvSpPr/>
          <p:nvPr/>
        </p:nvSpPr>
        <p:spPr bwMode="white">
          <a:xfrm>
            <a:off x="4472925" y="3013627"/>
            <a:ext cx="761652" cy="334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B9B1933-B876-A57A-8591-8C2316DC91AF}"/>
              </a:ext>
            </a:extLst>
          </p:cNvPr>
          <p:cNvSpPr/>
          <p:nvPr/>
        </p:nvSpPr>
        <p:spPr bwMode="white">
          <a:xfrm>
            <a:off x="4834710" y="3567262"/>
            <a:ext cx="399867" cy="343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2A5E92B-4D9C-9301-BD08-4830B14F65A9}"/>
              </a:ext>
            </a:extLst>
          </p:cNvPr>
          <p:cNvSpPr/>
          <p:nvPr/>
        </p:nvSpPr>
        <p:spPr bwMode="white">
          <a:xfrm>
            <a:off x="6472264" y="3567262"/>
            <a:ext cx="761652" cy="343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3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B0F5DC7-14D0-9C9A-78A0-78E165FE49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272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49FBA50-6012-F2D1-C871-4D4366538185}"/>
              </a:ext>
            </a:extLst>
          </p:cNvPr>
          <p:cNvSpPr/>
          <p:nvPr/>
        </p:nvSpPr>
        <p:spPr bwMode="white">
          <a:xfrm>
            <a:off x="8623933" y="2816401"/>
            <a:ext cx="1827966" cy="1694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031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65AAE7E-6DD0-DEA1-9F6E-8937BBAE8C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784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2D9C7CA-EF8A-F235-F561-FBD6E63F457F}"/>
              </a:ext>
            </a:extLst>
          </p:cNvPr>
          <p:cNvSpPr/>
          <p:nvPr/>
        </p:nvSpPr>
        <p:spPr bwMode="white">
          <a:xfrm>
            <a:off x="912198" y="1190005"/>
            <a:ext cx="4941223" cy="9540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4EB494F8-781A-EFA7-FE6D-6F721D3BBE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829822"/>
            <a:ext cx="11520000" cy="28717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09EE925-7C95-38AE-AB18-5EECD5A0D853}"/>
              </a:ext>
            </a:extLst>
          </p:cNvPr>
          <p:cNvSpPr/>
          <p:nvPr/>
        </p:nvSpPr>
        <p:spPr bwMode="white">
          <a:xfrm>
            <a:off x="2854413" y="5291330"/>
            <a:ext cx="942545" cy="305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788168C-4701-21C8-1F6F-69906AC353F5}"/>
              </a:ext>
            </a:extLst>
          </p:cNvPr>
          <p:cNvSpPr/>
          <p:nvPr/>
        </p:nvSpPr>
        <p:spPr bwMode="white">
          <a:xfrm>
            <a:off x="6491305" y="5291330"/>
            <a:ext cx="790214" cy="305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C72617E-05D7-3813-3F8C-4DA5F5655942}"/>
              </a:ext>
            </a:extLst>
          </p:cNvPr>
          <p:cNvSpPr/>
          <p:nvPr/>
        </p:nvSpPr>
        <p:spPr bwMode="white">
          <a:xfrm>
            <a:off x="10242446" y="5291330"/>
            <a:ext cx="790214" cy="305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71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E9C8855-07DA-18CF-206F-51A0BED6DE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414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20ADAAA-1D7B-3A16-E5F1-2CF3A742C3BE}"/>
              </a:ext>
            </a:extLst>
          </p:cNvPr>
          <p:cNvSpPr/>
          <p:nvPr/>
        </p:nvSpPr>
        <p:spPr bwMode="white">
          <a:xfrm>
            <a:off x="826512" y="2347274"/>
            <a:ext cx="4217652" cy="1020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640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2023-07-20T00:26:43Z</dcterms:created>
  <dcterms:modified xsi:type="dcterms:W3CDTF">2023-07-25T08:54:20Z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