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229040"/>
            <a:ext cx="419100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7" y="3476815"/>
            <a:ext cx="873442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453C60-3BE3-9648-3C19-FB7B745C5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83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D31DCD6-AC04-E239-7C2E-7395C18F6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7" y="1843261"/>
            <a:ext cx="11520000" cy="3267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22CDFD-C1C1-2817-8448-91FB7A3EEB49}"/>
              </a:ext>
            </a:extLst>
          </p:cNvPr>
          <p:cNvSpPr/>
          <p:nvPr/>
        </p:nvSpPr>
        <p:spPr bwMode="white">
          <a:xfrm>
            <a:off x="3278338" y="2081402"/>
            <a:ext cx="161851" cy="25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6A9571-0690-05A6-C6DB-FAAD65D829C3}"/>
              </a:ext>
            </a:extLst>
          </p:cNvPr>
          <p:cNvSpPr/>
          <p:nvPr/>
        </p:nvSpPr>
        <p:spPr bwMode="white">
          <a:xfrm>
            <a:off x="5810834" y="2071876"/>
            <a:ext cx="228495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9F1874-B8AB-F8EC-9149-4CE0938EFE04}"/>
              </a:ext>
            </a:extLst>
          </p:cNvPr>
          <p:cNvSpPr/>
          <p:nvPr/>
        </p:nvSpPr>
        <p:spPr bwMode="white">
          <a:xfrm>
            <a:off x="5077743" y="2719620"/>
            <a:ext cx="247537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58BC08E-FB8B-0DF7-F8C8-C8337ABDA463}"/>
              </a:ext>
            </a:extLst>
          </p:cNvPr>
          <p:cNvSpPr/>
          <p:nvPr/>
        </p:nvSpPr>
        <p:spPr bwMode="white">
          <a:xfrm>
            <a:off x="2897511" y="3376889"/>
            <a:ext cx="238016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5DD31B-838A-D737-732E-77016B2BF6AB}"/>
              </a:ext>
            </a:extLst>
          </p:cNvPr>
          <p:cNvSpPr/>
          <p:nvPr/>
        </p:nvSpPr>
        <p:spPr bwMode="white">
          <a:xfrm>
            <a:off x="5449048" y="3376889"/>
            <a:ext cx="228495" cy="266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FBFB8C-B580-F1C1-C84F-ED8CAF01DB6D}"/>
              </a:ext>
            </a:extLst>
          </p:cNvPr>
          <p:cNvSpPr/>
          <p:nvPr/>
        </p:nvSpPr>
        <p:spPr bwMode="white">
          <a:xfrm>
            <a:off x="8381412" y="3376889"/>
            <a:ext cx="238016" cy="257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F13D8D5-A61D-D0A6-0482-FF935C339B28}"/>
              </a:ext>
            </a:extLst>
          </p:cNvPr>
          <p:cNvSpPr/>
          <p:nvPr/>
        </p:nvSpPr>
        <p:spPr bwMode="white">
          <a:xfrm>
            <a:off x="7629280" y="4634274"/>
            <a:ext cx="418909" cy="342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90525C-3390-3798-2E32-16F55F937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5DB648-257B-ED81-14B4-96FD381FA295}"/>
              </a:ext>
            </a:extLst>
          </p:cNvPr>
          <p:cNvSpPr/>
          <p:nvPr/>
        </p:nvSpPr>
        <p:spPr bwMode="white">
          <a:xfrm>
            <a:off x="3463735" y="1246438"/>
            <a:ext cx="409388" cy="352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4A7DAD-6EA1-B960-F00F-41269D800459}"/>
              </a:ext>
            </a:extLst>
          </p:cNvPr>
          <p:cNvSpPr/>
          <p:nvPr/>
        </p:nvSpPr>
        <p:spPr bwMode="white">
          <a:xfrm>
            <a:off x="9138049" y="2542734"/>
            <a:ext cx="409388" cy="352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6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1476D5-9B74-1EB6-FD16-C5AF1129A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8CD41D-8136-4878-521A-10A514FBD0ED}"/>
              </a:ext>
            </a:extLst>
          </p:cNvPr>
          <p:cNvSpPr/>
          <p:nvPr/>
        </p:nvSpPr>
        <p:spPr bwMode="white">
          <a:xfrm>
            <a:off x="1245421" y="2940584"/>
            <a:ext cx="409388" cy="34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3EEC95-5825-2F0F-ED4C-D24C41E56191}"/>
              </a:ext>
            </a:extLst>
          </p:cNvPr>
          <p:cNvSpPr/>
          <p:nvPr/>
        </p:nvSpPr>
        <p:spPr bwMode="white">
          <a:xfrm>
            <a:off x="4111140" y="2940584"/>
            <a:ext cx="409388" cy="34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5344D7-8EE9-B636-8756-FF6401024BA8}"/>
              </a:ext>
            </a:extLst>
          </p:cNvPr>
          <p:cNvSpPr/>
          <p:nvPr/>
        </p:nvSpPr>
        <p:spPr bwMode="white">
          <a:xfrm>
            <a:off x="7005421" y="2940584"/>
            <a:ext cx="409388" cy="34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4B33A4-F866-7F9D-D80F-5F018388D4FF}"/>
              </a:ext>
            </a:extLst>
          </p:cNvPr>
          <p:cNvSpPr/>
          <p:nvPr/>
        </p:nvSpPr>
        <p:spPr bwMode="white">
          <a:xfrm>
            <a:off x="9842578" y="2940584"/>
            <a:ext cx="399867" cy="333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AB643F-A999-0323-62CB-D0459C423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CAF9B9-84E2-3792-FF82-C1D12C1D1D3B}"/>
              </a:ext>
            </a:extLst>
          </p:cNvPr>
          <p:cNvSpPr/>
          <p:nvPr/>
        </p:nvSpPr>
        <p:spPr bwMode="white">
          <a:xfrm>
            <a:off x="5358347" y="2895604"/>
            <a:ext cx="5293942" cy="381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3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