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155888"/>
            <a:ext cx="4191000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712" y="3403663"/>
            <a:ext cx="6124575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EEFEC7-AEC1-9B19-9B0F-33C3E48DD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4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A0F90D-05E4-D46A-CFA9-73E3F27C3183}"/>
              </a:ext>
            </a:extLst>
          </p:cNvPr>
          <p:cNvSpPr/>
          <p:nvPr/>
        </p:nvSpPr>
        <p:spPr bwMode="white">
          <a:xfrm>
            <a:off x="1569123" y="1894490"/>
            <a:ext cx="399867" cy="333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ABCE2C-08D9-7F2A-6379-D039ACAA296B}"/>
              </a:ext>
            </a:extLst>
          </p:cNvPr>
          <p:cNvSpPr/>
          <p:nvPr/>
        </p:nvSpPr>
        <p:spPr bwMode="white">
          <a:xfrm>
            <a:off x="5234578" y="1894490"/>
            <a:ext cx="399867" cy="333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07DBF8-9ECC-D728-72E9-679C2FFFA757}"/>
              </a:ext>
            </a:extLst>
          </p:cNvPr>
          <p:cNvSpPr/>
          <p:nvPr/>
        </p:nvSpPr>
        <p:spPr bwMode="white">
          <a:xfrm>
            <a:off x="8890512" y="1894490"/>
            <a:ext cx="399867" cy="343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4F6B0A-FE3A-F9DD-8893-CCF03B5BE73D}"/>
              </a:ext>
            </a:extLst>
          </p:cNvPr>
          <p:cNvSpPr/>
          <p:nvPr/>
        </p:nvSpPr>
        <p:spPr bwMode="white">
          <a:xfrm>
            <a:off x="1369190" y="2504474"/>
            <a:ext cx="1466181" cy="26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400CA0-9754-E94C-E0C3-12A8AC2A3C4E}"/>
              </a:ext>
            </a:extLst>
          </p:cNvPr>
          <p:cNvSpPr/>
          <p:nvPr/>
        </p:nvSpPr>
        <p:spPr bwMode="white">
          <a:xfrm>
            <a:off x="5034644" y="2504474"/>
            <a:ext cx="1513785" cy="26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696A2CB-35D4-D2EB-3A84-C5E772C1E801}"/>
              </a:ext>
            </a:extLst>
          </p:cNvPr>
          <p:cNvSpPr/>
          <p:nvPr/>
        </p:nvSpPr>
        <p:spPr bwMode="white">
          <a:xfrm>
            <a:off x="8700099" y="2504474"/>
            <a:ext cx="1523305" cy="26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E74DBEB-9878-9E43-D7B9-1ED7353F4E9C}"/>
              </a:ext>
            </a:extLst>
          </p:cNvPr>
          <p:cNvSpPr/>
          <p:nvPr/>
        </p:nvSpPr>
        <p:spPr bwMode="white">
          <a:xfrm>
            <a:off x="1369190" y="3057272"/>
            <a:ext cx="1466181" cy="26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D30002A-51F0-7555-F71B-5FDC527AF7A3}"/>
              </a:ext>
            </a:extLst>
          </p:cNvPr>
          <p:cNvSpPr/>
          <p:nvPr/>
        </p:nvSpPr>
        <p:spPr bwMode="white">
          <a:xfrm>
            <a:off x="5034644" y="3057272"/>
            <a:ext cx="1513785" cy="26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12520A8-8804-F54C-1408-503CE1900AB2}"/>
              </a:ext>
            </a:extLst>
          </p:cNvPr>
          <p:cNvSpPr/>
          <p:nvPr/>
        </p:nvSpPr>
        <p:spPr bwMode="white">
          <a:xfrm>
            <a:off x="8709619" y="3057272"/>
            <a:ext cx="1513785" cy="26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CD4FAFAB-B59D-8B07-BC45-26837F4A2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58867"/>
            <a:ext cx="11520000" cy="2599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B1996E6-74DE-283B-AAB0-8E8604EB67D2}"/>
              </a:ext>
            </a:extLst>
          </p:cNvPr>
          <p:cNvSpPr/>
          <p:nvPr/>
        </p:nvSpPr>
        <p:spPr bwMode="white">
          <a:xfrm>
            <a:off x="2092760" y="4492151"/>
            <a:ext cx="399867" cy="24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D8D8134-3F11-C5C4-92B6-047C8BDC908D}"/>
              </a:ext>
            </a:extLst>
          </p:cNvPr>
          <p:cNvSpPr/>
          <p:nvPr/>
        </p:nvSpPr>
        <p:spPr bwMode="white">
          <a:xfrm>
            <a:off x="4729983" y="4492151"/>
            <a:ext cx="218975" cy="24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1DB14E8-2A48-8C42-1340-D9B8B3053613}"/>
              </a:ext>
            </a:extLst>
          </p:cNvPr>
          <p:cNvSpPr/>
          <p:nvPr/>
        </p:nvSpPr>
        <p:spPr bwMode="white">
          <a:xfrm>
            <a:off x="7329123" y="4492151"/>
            <a:ext cx="390347" cy="238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415B9CE-9D1D-0321-5879-ACFAC71BD98A}"/>
              </a:ext>
            </a:extLst>
          </p:cNvPr>
          <p:cNvSpPr/>
          <p:nvPr/>
        </p:nvSpPr>
        <p:spPr bwMode="white">
          <a:xfrm>
            <a:off x="9909223" y="4492151"/>
            <a:ext cx="409388" cy="24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D5374F6-B6D3-FF5B-0BCB-8238AF585EC3}"/>
              </a:ext>
            </a:extLst>
          </p:cNvPr>
          <p:cNvSpPr/>
          <p:nvPr/>
        </p:nvSpPr>
        <p:spPr bwMode="white">
          <a:xfrm>
            <a:off x="2111801" y="4901648"/>
            <a:ext cx="380826" cy="238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795DD01-04CF-C8DF-5E85-EF99B30A4569}"/>
              </a:ext>
            </a:extLst>
          </p:cNvPr>
          <p:cNvSpPr/>
          <p:nvPr/>
        </p:nvSpPr>
        <p:spPr bwMode="white">
          <a:xfrm>
            <a:off x="4634776" y="4901648"/>
            <a:ext cx="390347" cy="238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5872A8C-8B90-33CC-CAD2-8064D597647B}"/>
              </a:ext>
            </a:extLst>
          </p:cNvPr>
          <p:cNvSpPr/>
          <p:nvPr/>
        </p:nvSpPr>
        <p:spPr bwMode="white">
          <a:xfrm>
            <a:off x="7329123" y="4901648"/>
            <a:ext cx="390347" cy="238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CE62911-E204-FBDA-2923-8D9EAED4E9BE}"/>
              </a:ext>
            </a:extLst>
          </p:cNvPr>
          <p:cNvSpPr/>
          <p:nvPr/>
        </p:nvSpPr>
        <p:spPr bwMode="white">
          <a:xfrm>
            <a:off x="9918743" y="4901648"/>
            <a:ext cx="399867" cy="24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D2C6374-2F96-B7A6-28A7-F52AC0B71D7D}"/>
              </a:ext>
            </a:extLst>
          </p:cNvPr>
          <p:cNvSpPr/>
          <p:nvPr/>
        </p:nvSpPr>
        <p:spPr bwMode="white">
          <a:xfrm>
            <a:off x="2111801" y="5330191"/>
            <a:ext cx="371305" cy="238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5276F26-A5BD-02E0-AFC2-64114F57F80C}"/>
              </a:ext>
            </a:extLst>
          </p:cNvPr>
          <p:cNvSpPr/>
          <p:nvPr/>
        </p:nvSpPr>
        <p:spPr bwMode="white">
          <a:xfrm>
            <a:off x="4644297" y="5330191"/>
            <a:ext cx="399867" cy="238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38D445D-E1DA-4627-C2A2-89E214F7E58B}"/>
              </a:ext>
            </a:extLst>
          </p:cNvPr>
          <p:cNvSpPr/>
          <p:nvPr/>
        </p:nvSpPr>
        <p:spPr bwMode="white">
          <a:xfrm>
            <a:off x="7357685" y="5330191"/>
            <a:ext cx="371305" cy="238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D0E77A48-7BEC-2BDA-6F92-E4CCE030803B}"/>
              </a:ext>
            </a:extLst>
          </p:cNvPr>
          <p:cNvSpPr/>
          <p:nvPr/>
        </p:nvSpPr>
        <p:spPr bwMode="white">
          <a:xfrm>
            <a:off x="9909223" y="5330191"/>
            <a:ext cx="399867" cy="24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6EE178C9-EC96-194B-B20A-42AC30BEDA92}"/>
              </a:ext>
            </a:extLst>
          </p:cNvPr>
          <p:cNvSpPr/>
          <p:nvPr/>
        </p:nvSpPr>
        <p:spPr bwMode="white">
          <a:xfrm>
            <a:off x="2559272" y="5720642"/>
            <a:ext cx="390347" cy="24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2A02BE21-C3EA-FC04-A855-1CB2E040DEF5}"/>
              </a:ext>
            </a:extLst>
          </p:cNvPr>
          <p:cNvSpPr/>
          <p:nvPr/>
        </p:nvSpPr>
        <p:spPr bwMode="white">
          <a:xfrm>
            <a:off x="5348826" y="5730165"/>
            <a:ext cx="218975" cy="238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013D7C14-B9E5-326D-75F9-BFC9CE346315}"/>
              </a:ext>
            </a:extLst>
          </p:cNvPr>
          <p:cNvSpPr/>
          <p:nvPr/>
        </p:nvSpPr>
        <p:spPr bwMode="white">
          <a:xfrm>
            <a:off x="7852760" y="5720642"/>
            <a:ext cx="390347" cy="24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779AAD86-09BB-9D47-1782-67E3AD720EE9}"/>
              </a:ext>
            </a:extLst>
          </p:cNvPr>
          <p:cNvSpPr/>
          <p:nvPr/>
        </p:nvSpPr>
        <p:spPr bwMode="white">
          <a:xfrm>
            <a:off x="10537586" y="5720642"/>
            <a:ext cx="409388" cy="247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0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647024-82B8-1F41-0691-E3C006470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D8A765-3197-AAA0-46F5-A9DE3A699881}"/>
              </a:ext>
            </a:extLst>
          </p:cNvPr>
          <p:cNvSpPr/>
          <p:nvPr/>
        </p:nvSpPr>
        <p:spPr bwMode="white">
          <a:xfrm>
            <a:off x="1359669" y="1093697"/>
            <a:ext cx="228495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AD5B50-6283-93C2-01C0-D1E9DFCD6A13}"/>
              </a:ext>
            </a:extLst>
          </p:cNvPr>
          <p:cNvSpPr/>
          <p:nvPr/>
        </p:nvSpPr>
        <p:spPr bwMode="white">
          <a:xfrm>
            <a:off x="6643636" y="1084168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4F4E93-C1FF-2441-3450-1E6E495BC4D0}"/>
              </a:ext>
            </a:extLst>
          </p:cNvPr>
          <p:cNvSpPr/>
          <p:nvPr/>
        </p:nvSpPr>
        <p:spPr bwMode="white">
          <a:xfrm>
            <a:off x="9918743" y="1084168"/>
            <a:ext cx="23801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2979FC-B2E0-5432-7A99-38CF231C709B}"/>
              </a:ext>
            </a:extLst>
          </p:cNvPr>
          <p:cNvSpPr/>
          <p:nvPr/>
        </p:nvSpPr>
        <p:spPr bwMode="white">
          <a:xfrm>
            <a:off x="1911867" y="1646352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D336D3-4709-D3B0-90E0-3D6E0E95583A}"/>
              </a:ext>
            </a:extLst>
          </p:cNvPr>
          <p:cNvSpPr/>
          <p:nvPr/>
        </p:nvSpPr>
        <p:spPr bwMode="white">
          <a:xfrm>
            <a:off x="6100958" y="1646352"/>
            <a:ext cx="22849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E1AF1B-E7D0-DC58-EFB5-7C645AFF14A9}"/>
              </a:ext>
            </a:extLst>
          </p:cNvPr>
          <p:cNvSpPr/>
          <p:nvPr/>
        </p:nvSpPr>
        <p:spPr bwMode="white">
          <a:xfrm>
            <a:off x="10651834" y="1646352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98EB841-FBAE-9FD8-ADC7-F235739183D1}"/>
              </a:ext>
            </a:extLst>
          </p:cNvPr>
          <p:cNvSpPr/>
          <p:nvPr/>
        </p:nvSpPr>
        <p:spPr bwMode="white">
          <a:xfrm>
            <a:off x="826512" y="3063712"/>
            <a:ext cx="2399206" cy="91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4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1A6295-6830-CDD9-3B9F-A75E4D647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9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B1884D-6E56-CD24-706C-873AAB735D51}"/>
              </a:ext>
            </a:extLst>
          </p:cNvPr>
          <p:cNvSpPr/>
          <p:nvPr/>
        </p:nvSpPr>
        <p:spPr bwMode="white">
          <a:xfrm>
            <a:off x="826512" y="1121790"/>
            <a:ext cx="3893950" cy="2294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32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19C97B-DEF5-1F0B-5D74-C44BCF517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4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3C78198-83BE-14D7-20E8-7924239D644B}"/>
              </a:ext>
            </a:extLst>
          </p:cNvPr>
          <p:cNvSpPr/>
          <p:nvPr/>
        </p:nvSpPr>
        <p:spPr bwMode="white">
          <a:xfrm>
            <a:off x="816990" y="2476904"/>
            <a:ext cx="4480873" cy="963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8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2023-07-20T00:26:43Z</dcterms:created>
  <dcterms:modified xsi:type="dcterms:W3CDTF">2023-07-25T08:53:18Z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