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331910"/>
            <a:ext cx="10201275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2" y="3465385"/>
            <a:ext cx="63531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1EAB9C-2D58-DC78-94FC-40E2E1535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8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28B2B8-CBB6-AEC7-A4F8-D82928135A50}"/>
              </a:ext>
            </a:extLst>
          </p:cNvPr>
          <p:cNvSpPr/>
          <p:nvPr/>
        </p:nvSpPr>
        <p:spPr bwMode="white">
          <a:xfrm>
            <a:off x="10290049" y="2159616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55334E-87D1-18CF-B3A2-14259EC333A9}"/>
              </a:ext>
            </a:extLst>
          </p:cNvPr>
          <p:cNvSpPr/>
          <p:nvPr/>
        </p:nvSpPr>
        <p:spPr bwMode="white">
          <a:xfrm>
            <a:off x="11099305" y="2159616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C2759C-3939-712F-3685-AF7CDA47181F}"/>
              </a:ext>
            </a:extLst>
          </p:cNvPr>
          <p:cNvSpPr/>
          <p:nvPr/>
        </p:nvSpPr>
        <p:spPr bwMode="white">
          <a:xfrm>
            <a:off x="4691900" y="2283399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63A324-0DE2-7633-B933-E15E110F9918}"/>
              </a:ext>
            </a:extLst>
          </p:cNvPr>
          <p:cNvSpPr/>
          <p:nvPr/>
        </p:nvSpPr>
        <p:spPr bwMode="white">
          <a:xfrm>
            <a:off x="5491636" y="2283399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14C812-9C14-83BA-52EE-C705812BA138}"/>
              </a:ext>
            </a:extLst>
          </p:cNvPr>
          <p:cNvSpPr/>
          <p:nvPr/>
        </p:nvSpPr>
        <p:spPr bwMode="white">
          <a:xfrm>
            <a:off x="2825851" y="2588096"/>
            <a:ext cx="238016" cy="26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0644EF-88F6-CB9A-2631-E02187566671}"/>
              </a:ext>
            </a:extLst>
          </p:cNvPr>
          <p:cNvSpPr/>
          <p:nvPr/>
        </p:nvSpPr>
        <p:spPr bwMode="white">
          <a:xfrm>
            <a:off x="4691900" y="2683314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9E146D-1E12-C7D0-A78E-EA2679A25A93}"/>
              </a:ext>
            </a:extLst>
          </p:cNvPr>
          <p:cNvSpPr/>
          <p:nvPr/>
        </p:nvSpPr>
        <p:spPr bwMode="white">
          <a:xfrm>
            <a:off x="5491636" y="2683314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4752069-EC1A-C3F5-8B5B-A6243410B730}"/>
              </a:ext>
            </a:extLst>
          </p:cNvPr>
          <p:cNvSpPr/>
          <p:nvPr/>
        </p:nvSpPr>
        <p:spPr bwMode="white">
          <a:xfrm>
            <a:off x="8424000" y="2578574"/>
            <a:ext cx="247537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8DD6782-517A-1625-6A23-DC764B7EF3F9}"/>
              </a:ext>
            </a:extLst>
          </p:cNvPr>
          <p:cNvSpPr/>
          <p:nvPr/>
        </p:nvSpPr>
        <p:spPr bwMode="white">
          <a:xfrm>
            <a:off x="10290049" y="2559530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96DDEBE-AA61-8921-1E7A-0C0C572EB00B}"/>
              </a:ext>
            </a:extLst>
          </p:cNvPr>
          <p:cNvSpPr/>
          <p:nvPr/>
        </p:nvSpPr>
        <p:spPr bwMode="white">
          <a:xfrm>
            <a:off x="11099305" y="2559530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EBA3757-C759-202E-D7C5-3B4B31274EE7}"/>
              </a:ext>
            </a:extLst>
          </p:cNvPr>
          <p:cNvSpPr/>
          <p:nvPr/>
        </p:nvSpPr>
        <p:spPr bwMode="white">
          <a:xfrm>
            <a:off x="10299570" y="2959445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18303A5-7093-0AC6-B3EA-3CBAB58F0E84}"/>
              </a:ext>
            </a:extLst>
          </p:cNvPr>
          <p:cNvSpPr/>
          <p:nvPr/>
        </p:nvSpPr>
        <p:spPr bwMode="white">
          <a:xfrm>
            <a:off x="11099305" y="2959445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37FABF8-0824-3136-C434-6237AFE0F89F}"/>
              </a:ext>
            </a:extLst>
          </p:cNvPr>
          <p:cNvSpPr/>
          <p:nvPr/>
        </p:nvSpPr>
        <p:spPr bwMode="white">
          <a:xfrm>
            <a:off x="4691900" y="3083228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F4A1681-BF74-EAAC-416D-B866FCFD1A7C}"/>
              </a:ext>
            </a:extLst>
          </p:cNvPr>
          <p:cNvSpPr/>
          <p:nvPr/>
        </p:nvSpPr>
        <p:spPr bwMode="white">
          <a:xfrm>
            <a:off x="5491636" y="3083228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7245F0E-384F-E7B7-3B9E-B358D0E3537E}"/>
              </a:ext>
            </a:extLst>
          </p:cNvPr>
          <p:cNvSpPr/>
          <p:nvPr/>
        </p:nvSpPr>
        <p:spPr bwMode="white">
          <a:xfrm>
            <a:off x="10299570" y="3359360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0371369-45D8-3D69-7CE0-ECADCCD0DD46}"/>
              </a:ext>
            </a:extLst>
          </p:cNvPr>
          <p:cNvSpPr/>
          <p:nvPr/>
        </p:nvSpPr>
        <p:spPr bwMode="white">
          <a:xfrm>
            <a:off x="11089785" y="3359360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2E462CF-63B2-B31D-4AD7-5B60116AB1F5}"/>
              </a:ext>
            </a:extLst>
          </p:cNvPr>
          <p:cNvSpPr/>
          <p:nvPr/>
        </p:nvSpPr>
        <p:spPr bwMode="white">
          <a:xfrm>
            <a:off x="4691900" y="3483143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24B69B8D-5E3E-8B6F-B0C6-8D09BED69BD0}"/>
              </a:ext>
            </a:extLst>
          </p:cNvPr>
          <p:cNvSpPr/>
          <p:nvPr/>
        </p:nvSpPr>
        <p:spPr bwMode="white">
          <a:xfrm>
            <a:off x="5491636" y="3483143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B5D422D-F0DE-946A-9BD2-BE13DB15869E}"/>
              </a:ext>
            </a:extLst>
          </p:cNvPr>
          <p:cNvSpPr/>
          <p:nvPr/>
        </p:nvSpPr>
        <p:spPr bwMode="white">
          <a:xfrm>
            <a:off x="4691900" y="3883058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4FA924A-2A09-22CB-5244-72370E494B83}"/>
              </a:ext>
            </a:extLst>
          </p:cNvPr>
          <p:cNvSpPr/>
          <p:nvPr/>
        </p:nvSpPr>
        <p:spPr bwMode="white">
          <a:xfrm>
            <a:off x="5491636" y="3883058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7E06D85-56F4-BA49-A497-E85F640565EE}"/>
              </a:ext>
            </a:extLst>
          </p:cNvPr>
          <p:cNvSpPr/>
          <p:nvPr/>
        </p:nvSpPr>
        <p:spPr bwMode="white">
          <a:xfrm>
            <a:off x="4691900" y="4282972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141E691-7B7F-8648-C770-102907A884A7}"/>
              </a:ext>
            </a:extLst>
          </p:cNvPr>
          <p:cNvSpPr/>
          <p:nvPr/>
        </p:nvSpPr>
        <p:spPr bwMode="white">
          <a:xfrm>
            <a:off x="5491636" y="4282972"/>
            <a:ext cx="209454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CC8621-10D4-E02C-55FA-B188AE4CF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DD2E5F-513D-B5C0-1D54-D3E1D67E4122}"/>
              </a:ext>
            </a:extLst>
          </p:cNvPr>
          <p:cNvSpPr/>
          <p:nvPr/>
        </p:nvSpPr>
        <p:spPr bwMode="white">
          <a:xfrm>
            <a:off x="8166942" y="569460"/>
            <a:ext cx="238016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919CCF-747F-802D-2464-A1003F3629A0}"/>
              </a:ext>
            </a:extLst>
          </p:cNvPr>
          <p:cNvSpPr/>
          <p:nvPr/>
        </p:nvSpPr>
        <p:spPr bwMode="white">
          <a:xfrm>
            <a:off x="8366876" y="1759577"/>
            <a:ext cx="371305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1D7F30-0113-1283-72A2-B658567EA1CC}"/>
              </a:ext>
            </a:extLst>
          </p:cNvPr>
          <p:cNvSpPr/>
          <p:nvPr/>
        </p:nvSpPr>
        <p:spPr bwMode="white">
          <a:xfrm>
            <a:off x="3168595" y="1930954"/>
            <a:ext cx="218975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A16CCA-2841-7629-0884-5525DA0959D0}"/>
              </a:ext>
            </a:extLst>
          </p:cNvPr>
          <p:cNvSpPr/>
          <p:nvPr/>
        </p:nvSpPr>
        <p:spPr bwMode="white">
          <a:xfrm>
            <a:off x="4044495" y="1930954"/>
            <a:ext cx="228495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4482DF-32C5-8F7E-93CA-7C2AD5F0463E}"/>
              </a:ext>
            </a:extLst>
          </p:cNvPr>
          <p:cNvSpPr/>
          <p:nvPr/>
        </p:nvSpPr>
        <p:spPr bwMode="white">
          <a:xfrm>
            <a:off x="4939438" y="1930954"/>
            <a:ext cx="218975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1A37AF-86EF-C9DB-D9B0-4C5D5AA3DF54}"/>
              </a:ext>
            </a:extLst>
          </p:cNvPr>
          <p:cNvSpPr/>
          <p:nvPr/>
        </p:nvSpPr>
        <p:spPr bwMode="white">
          <a:xfrm>
            <a:off x="3168595" y="2368917"/>
            <a:ext cx="22849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FD51B4-BA2B-B9D0-B9E4-F6572DD4102E}"/>
              </a:ext>
            </a:extLst>
          </p:cNvPr>
          <p:cNvSpPr/>
          <p:nvPr/>
        </p:nvSpPr>
        <p:spPr bwMode="white">
          <a:xfrm>
            <a:off x="4044495" y="2368917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CB8981-8462-0A11-B822-071036DE2409}"/>
              </a:ext>
            </a:extLst>
          </p:cNvPr>
          <p:cNvSpPr/>
          <p:nvPr/>
        </p:nvSpPr>
        <p:spPr bwMode="white">
          <a:xfrm>
            <a:off x="4939438" y="2368917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374C0A-15E3-8BA7-9CF6-8E8D65785E69}"/>
              </a:ext>
            </a:extLst>
          </p:cNvPr>
          <p:cNvSpPr/>
          <p:nvPr/>
        </p:nvSpPr>
        <p:spPr bwMode="white">
          <a:xfrm>
            <a:off x="7500495" y="2635504"/>
            <a:ext cx="380826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9BC314-627B-3EE5-A8DA-CFE4B9E33034}"/>
              </a:ext>
            </a:extLst>
          </p:cNvPr>
          <p:cNvSpPr/>
          <p:nvPr/>
        </p:nvSpPr>
        <p:spPr bwMode="white">
          <a:xfrm>
            <a:off x="9214214" y="2625983"/>
            <a:ext cx="399867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88B025-BC76-6C8F-49BD-343D4A347B8F}"/>
              </a:ext>
            </a:extLst>
          </p:cNvPr>
          <p:cNvSpPr/>
          <p:nvPr/>
        </p:nvSpPr>
        <p:spPr bwMode="white">
          <a:xfrm>
            <a:off x="3101950" y="2806880"/>
            <a:ext cx="37130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DBF69AD-F513-968F-E6D3-67DC335D803E}"/>
              </a:ext>
            </a:extLst>
          </p:cNvPr>
          <p:cNvSpPr/>
          <p:nvPr/>
        </p:nvSpPr>
        <p:spPr bwMode="white">
          <a:xfrm>
            <a:off x="3968330" y="2806880"/>
            <a:ext cx="380826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7C27654-28C2-0AC0-1DC6-2DEE3FD9E1B8}"/>
              </a:ext>
            </a:extLst>
          </p:cNvPr>
          <p:cNvSpPr/>
          <p:nvPr/>
        </p:nvSpPr>
        <p:spPr bwMode="white">
          <a:xfrm>
            <a:off x="4853752" y="2806880"/>
            <a:ext cx="399867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0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BE1AD9-8F61-D534-2B1A-86551FF52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0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36D80D-001D-8B07-7B0A-0133F050D927}"/>
              </a:ext>
            </a:extLst>
          </p:cNvPr>
          <p:cNvSpPr/>
          <p:nvPr/>
        </p:nvSpPr>
        <p:spPr bwMode="white">
          <a:xfrm>
            <a:off x="1550082" y="2306814"/>
            <a:ext cx="1399537" cy="353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8BEF9A-BAB1-876B-BC15-7EB69D708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FE99BE-C077-B01B-02AF-BB3FC20EA43A}"/>
              </a:ext>
            </a:extLst>
          </p:cNvPr>
          <p:cNvSpPr/>
          <p:nvPr/>
        </p:nvSpPr>
        <p:spPr bwMode="white">
          <a:xfrm>
            <a:off x="1550082" y="1630323"/>
            <a:ext cx="1399537" cy="353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E75B6FD-B10E-117E-443B-AA2A5F351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52371"/>
            <a:ext cx="11520000" cy="174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47EE92-DD7A-30CB-5C68-9C3E634303B9}"/>
              </a:ext>
            </a:extLst>
          </p:cNvPr>
          <p:cNvSpPr/>
          <p:nvPr/>
        </p:nvSpPr>
        <p:spPr bwMode="white">
          <a:xfrm>
            <a:off x="1550082" y="3638075"/>
            <a:ext cx="1399537" cy="35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