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341054"/>
            <a:ext cx="10201275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3474529"/>
            <a:ext cx="66675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8457F9-23CE-13C7-5DED-88DCE4511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5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BCF4958-3CD8-F475-AA83-BBD65E3ED089}"/>
              </a:ext>
            </a:extLst>
          </p:cNvPr>
          <p:cNvSpPr/>
          <p:nvPr/>
        </p:nvSpPr>
        <p:spPr bwMode="white">
          <a:xfrm>
            <a:off x="5386909" y="2159974"/>
            <a:ext cx="209454" cy="228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3ADCA4-C416-4C61-A524-B89E7213C2EB}"/>
              </a:ext>
            </a:extLst>
          </p:cNvPr>
          <p:cNvSpPr/>
          <p:nvPr/>
        </p:nvSpPr>
        <p:spPr bwMode="white">
          <a:xfrm>
            <a:off x="6976859" y="2159974"/>
            <a:ext cx="218975" cy="228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4022D8-A6B0-2941-E333-7638D8D871DD}"/>
              </a:ext>
            </a:extLst>
          </p:cNvPr>
          <p:cNvSpPr/>
          <p:nvPr/>
        </p:nvSpPr>
        <p:spPr bwMode="white">
          <a:xfrm>
            <a:off x="8576330" y="2159974"/>
            <a:ext cx="218975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59AD55-D19C-60E4-8106-A1F3A6A72F49}"/>
              </a:ext>
            </a:extLst>
          </p:cNvPr>
          <p:cNvSpPr/>
          <p:nvPr/>
        </p:nvSpPr>
        <p:spPr bwMode="white">
          <a:xfrm>
            <a:off x="5377388" y="2702824"/>
            <a:ext cx="218975" cy="228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F51F0D-EFCD-6A74-5C4E-BDAE9F03DFAF}"/>
              </a:ext>
            </a:extLst>
          </p:cNvPr>
          <p:cNvSpPr/>
          <p:nvPr/>
        </p:nvSpPr>
        <p:spPr bwMode="white">
          <a:xfrm>
            <a:off x="6976859" y="2702824"/>
            <a:ext cx="218975" cy="228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883D4C-9A7E-C1EF-5137-F92E874074B0}"/>
              </a:ext>
            </a:extLst>
          </p:cNvPr>
          <p:cNvSpPr/>
          <p:nvPr/>
        </p:nvSpPr>
        <p:spPr bwMode="white">
          <a:xfrm>
            <a:off x="8576330" y="2702824"/>
            <a:ext cx="218975" cy="228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3C76BF-3C9D-365D-3672-00FD4E2C2F50}"/>
              </a:ext>
            </a:extLst>
          </p:cNvPr>
          <p:cNvSpPr/>
          <p:nvPr/>
        </p:nvSpPr>
        <p:spPr bwMode="white">
          <a:xfrm>
            <a:off x="5320264" y="3226626"/>
            <a:ext cx="361785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C57EED5-0521-F616-CD3F-2AF840731644}"/>
              </a:ext>
            </a:extLst>
          </p:cNvPr>
          <p:cNvSpPr/>
          <p:nvPr/>
        </p:nvSpPr>
        <p:spPr bwMode="white">
          <a:xfrm>
            <a:off x="6919735" y="3226626"/>
            <a:ext cx="352264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4CB4015-8DCE-3E0A-ED87-FE5CF6C3B43B}"/>
              </a:ext>
            </a:extLst>
          </p:cNvPr>
          <p:cNvSpPr/>
          <p:nvPr/>
        </p:nvSpPr>
        <p:spPr bwMode="white">
          <a:xfrm>
            <a:off x="8500165" y="3226626"/>
            <a:ext cx="371305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5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F5721C-A6BF-4371-F2DA-1CD72BBB4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1CBFF5-0716-72D9-616D-F77E2845A6C1}"/>
              </a:ext>
            </a:extLst>
          </p:cNvPr>
          <p:cNvSpPr/>
          <p:nvPr/>
        </p:nvSpPr>
        <p:spPr bwMode="white">
          <a:xfrm>
            <a:off x="9928264" y="522056"/>
            <a:ext cx="24753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85B92D-4FA9-8255-2A13-71BAB3D822C6}"/>
              </a:ext>
            </a:extLst>
          </p:cNvPr>
          <p:cNvSpPr/>
          <p:nvPr/>
        </p:nvSpPr>
        <p:spPr bwMode="white">
          <a:xfrm>
            <a:off x="5091768" y="1170282"/>
            <a:ext cx="238016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7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EF6B41-8D3C-EA84-5E4C-3257CCB0E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0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562088-5AFB-B23B-56CA-66C0217A422D}"/>
              </a:ext>
            </a:extLst>
          </p:cNvPr>
          <p:cNvSpPr/>
          <p:nvPr/>
        </p:nvSpPr>
        <p:spPr bwMode="white">
          <a:xfrm>
            <a:off x="1178776" y="1236636"/>
            <a:ext cx="238016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B64DE3-44AA-2401-6AA6-1E1F40E05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>
            <a:extLst>
              <a:ext uri="{FF2B5EF4-FFF2-40B4-BE49-F238E27FC236}">
                <a16:creationId xmlns:a16="http://schemas.microsoft.com/office/drawing/2014/main" id="{4AE3BD54-FDB8-C1DD-E8A1-CC65F8D33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13" y="3829064"/>
            <a:ext cx="11520000" cy="2270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6482FE3-993C-DE35-0545-EF3C5EC79178}"/>
              </a:ext>
            </a:extLst>
          </p:cNvPr>
          <p:cNvSpPr/>
          <p:nvPr/>
        </p:nvSpPr>
        <p:spPr bwMode="white">
          <a:xfrm>
            <a:off x="8800227" y="4525390"/>
            <a:ext cx="580760" cy="305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D47F570-2E63-163C-A0BD-114CC63DD462}"/>
              </a:ext>
            </a:extLst>
          </p:cNvPr>
          <p:cNvSpPr/>
          <p:nvPr/>
        </p:nvSpPr>
        <p:spPr bwMode="white">
          <a:xfrm>
            <a:off x="10237846" y="4525390"/>
            <a:ext cx="590280" cy="305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BA2642D-AFDB-101C-EE57-3FBF53293874}"/>
              </a:ext>
            </a:extLst>
          </p:cNvPr>
          <p:cNvSpPr/>
          <p:nvPr/>
        </p:nvSpPr>
        <p:spPr bwMode="white">
          <a:xfrm>
            <a:off x="4477846" y="5011864"/>
            <a:ext cx="590280" cy="29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ACA9E28-BA2F-AE6F-0027-5CC04508FAEA}"/>
              </a:ext>
            </a:extLst>
          </p:cNvPr>
          <p:cNvSpPr/>
          <p:nvPr/>
        </p:nvSpPr>
        <p:spPr bwMode="white">
          <a:xfrm>
            <a:off x="5896425" y="5011864"/>
            <a:ext cx="609322" cy="29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89DD08F-7177-8DF5-0334-213BD7EB92E6}"/>
              </a:ext>
            </a:extLst>
          </p:cNvPr>
          <p:cNvSpPr/>
          <p:nvPr/>
        </p:nvSpPr>
        <p:spPr bwMode="white">
          <a:xfrm>
            <a:off x="7334045" y="5011864"/>
            <a:ext cx="609321" cy="29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55F8017-63F8-ACF5-DED3-F659C44F05E4}"/>
              </a:ext>
            </a:extLst>
          </p:cNvPr>
          <p:cNvSpPr/>
          <p:nvPr/>
        </p:nvSpPr>
        <p:spPr bwMode="white">
          <a:xfrm>
            <a:off x="10237846" y="5011864"/>
            <a:ext cx="590280" cy="29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02B037E-6ABE-AF00-244E-54DD6837E42B}"/>
              </a:ext>
            </a:extLst>
          </p:cNvPr>
          <p:cNvSpPr/>
          <p:nvPr/>
        </p:nvSpPr>
        <p:spPr bwMode="white">
          <a:xfrm>
            <a:off x="4458805" y="5488800"/>
            <a:ext cx="609322" cy="29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B3696BA-A005-E4AA-D5CE-C1FD9B8CF5AF}"/>
              </a:ext>
            </a:extLst>
          </p:cNvPr>
          <p:cNvSpPr/>
          <p:nvPr/>
        </p:nvSpPr>
        <p:spPr bwMode="white">
          <a:xfrm>
            <a:off x="5896425" y="5488800"/>
            <a:ext cx="609322" cy="29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09A2188-8C31-F73C-D003-77624614DC47}"/>
              </a:ext>
            </a:extLst>
          </p:cNvPr>
          <p:cNvSpPr/>
          <p:nvPr/>
        </p:nvSpPr>
        <p:spPr bwMode="white">
          <a:xfrm>
            <a:off x="7362607" y="5488800"/>
            <a:ext cx="580760" cy="29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744604C-C2B8-C905-EAAF-6BC1211B91E6}"/>
              </a:ext>
            </a:extLst>
          </p:cNvPr>
          <p:cNvSpPr/>
          <p:nvPr/>
        </p:nvSpPr>
        <p:spPr bwMode="white">
          <a:xfrm>
            <a:off x="8781185" y="5488800"/>
            <a:ext cx="609322" cy="29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1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2023-07-20T00:26:43Z</dcterms:created>
  <dcterms:modified xsi:type="dcterms:W3CDTF">2023-07-25T08:46:43Z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