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322766"/>
            <a:ext cx="10201275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3456241"/>
            <a:ext cx="66675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39191E-91EC-9550-1A8E-7BB159A29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EDC738-4848-048E-58E2-566E329A3CF8}"/>
              </a:ext>
            </a:extLst>
          </p:cNvPr>
          <p:cNvSpPr/>
          <p:nvPr/>
        </p:nvSpPr>
        <p:spPr bwMode="white">
          <a:xfrm>
            <a:off x="6186644" y="1276640"/>
            <a:ext cx="238016" cy="26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DCEB7637-00F7-14F0-37AB-99D528E1F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67725"/>
            <a:ext cx="11520000" cy="3254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E1E2AC-4E54-DC20-89CA-08637E754F8A}"/>
              </a:ext>
            </a:extLst>
          </p:cNvPr>
          <p:cNvSpPr/>
          <p:nvPr/>
        </p:nvSpPr>
        <p:spPr bwMode="white">
          <a:xfrm>
            <a:off x="3968330" y="4551337"/>
            <a:ext cx="238016" cy="2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4D9E64-807C-DA11-DC20-6F17902E95FC}"/>
              </a:ext>
            </a:extLst>
          </p:cNvPr>
          <p:cNvSpPr/>
          <p:nvPr/>
        </p:nvSpPr>
        <p:spPr bwMode="white">
          <a:xfrm>
            <a:off x="4415801" y="4551337"/>
            <a:ext cx="228495" cy="2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52EE8C-C43B-4C7E-F435-093758ED24A1}"/>
              </a:ext>
            </a:extLst>
          </p:cNvPr>
          <p:cNvSpPr/>
          <p:nvPr/>
        </p:nvSpPr>
        <p:spPr bwMode="white">
          <a:xfrm>
            <a:off x="9366545" y="4551337"/>
            <a:ext cx="218975" cy="2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28504E-F95F-D4F2-6DB6-B243E269E063}"/>
              </a:ext>
            </a:extLst>
          </p:cNvPr>
          <p:cNvSpPr/>
          <p:nvPr/>
        </p:nvSpPr>
        <p:spPr bwMode="white">
          <a:xfrm>
            <a:off x="9814016" y="4551337"/>
            <a:ext cx="218975" cy="2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FA65AC9-6384-2A8D-4492-CC7ED4621356}"/>
              </a:ext>
            </a:extLst>
          </p:cNvPr>
          <p:cNvSpPr/>
          <p:nvPr/>
        </p:nvSpPr>
        <p:spPr bwMode="white">
          <a:xfrm>
            <a:off x="3968330" y="4885422"/>
            <a:ext cx="238016" cy="229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909C8D0-5DA8-C2D9-A59B-3C1443FE53C0}"/>
              </a:ext>
            </a:extLst>
          </p:cNvPr>
          <p:cNvSpPr/>
          <p:nvPr/>
        </p:nvSpPr>
        <p:spPr bwMode="white">
          <a:xfrm>
            <a:off x="4415801" y="4875876"/>
            <a:ext cx="228495" cy="24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1D8B04C-0863-8459-17C3-3EE650DCDE15}"/>
              </a:ext>
            </a:extLst>
          </p:cNvPr>
          <p:cNvSpPr/>
          <p:nvPr/>
        </p:nvSpPr>
        <p:spPr bwMode="white">
          <a:xfrm>
            <a:off x="9366545" y="4885422"/>
            <a:ext cx="218975" cy="2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E6E8D5D-65E6-0B46-DC94-4603E361F01A}"/>
              </a:ext>
            </a:extLst>
          </p:cNvPr>
          <p:cNvSpPr/>
          <p:nvPr/>
        </p:nvSpPr>
        <p:spPr bwMode="white">
          <a:xfrm>
            <a:off x="9804495" y="4885422"/>
            <a:ext cx="228496" cy="229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EF44382-32F2-D002-0278-3EAFCB7D7131}"/>
              </a:ext>
            </a:extLst>
          </p:cNvPr>
          <p:cNvSpPr/>
          <p:nvPr/>
        </p:nvSpPr>
        <p:spPr bwMode="white">
          <a:xfrm>
            <a:off x="3977851" y="5209961"/>
            <a:ext cx="228495" cy="24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592900A-833C-8543-637A-5ADD92616F60}"/>
              </a:ext>
            </a:extLst>
          </p:cNvPr>
          <p:cNvSpPr/>
          <p:nvPr/>
        </p:nvSpPr>
        <p:spPr bwMode="white">
          <a:xfrm>
            <a:off x="4415801" y="5219506"/>
            <a:ext cx="228495" cy="229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0BD2D47-8BE1-B288-B0A2-E43CA434AA4D}"/>
              </a:ext>
            </a:extLst>
          </p:cNvPr>
          <p:cNvSpPr/>
          <p:nvPr/>
        </p:nvSpPr>
        <p:spPr bwMode="white">
          <a:xfrm>
            <a:off x="9357024" y="5219506"/>
            <a:ext cx="218975" cy="229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96B9858-C1CB-7793-6126-69F3400F5757}"/>
              </a:ext>
            </a:extLst>
          </p:cNvPr>
          <p:cNvSpPr/>
          <p:nvPr/>
        </p:nvSpPr>
        <p:spPr bwMode="white">
          <a:xfrm>
            <a:off x="9814016" y="5209961"/>
            <a:ext cx="218975" cy="24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8FE9CA8-8F95-35DB-288C-B627CBA6977A}"/>
              </a:ext>
            </a:extLst>
          </p:cNvPr>
          <p:cNvSpPr/>
          <p:nvPr/>
        </p:nvSpPr>
        <p:spPr bwMode="white">
          <a:xfrm>
            <a:off x="3977851" y="5544045"/>
            <a:ext cx="228495" cy="24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E0D89F2-4738-760C-737E-E74CB4EFB8BF}"/>
              </a:ext>
            </a:extLst>
          </p:cNvPr>
          <p:cNvSpPr/>
          <p:nvPr/>
        </p:nvSpPr>
        <p:spPr bwMode="white">
          <a:xfrm>
            <a:off x="4415801" y="5544045"/>
            <a:ext cx="228495" cy="2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8AA3C38-77F7-2538-13AE-D55AAE6FA2CC}"/>
              </a:ext>
            </a:extLst>
          </p:cNvPr>
          <p:cNvSpPr/>
          <p:nvPr/>
        </p:nvSpPr>
        <p:spPr bwMode="white">
          <a:xfrm>
            <a:off x="9357024" y="5544045"/>
            <a:ext cx="218975" cy="2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766C8AD-A5E2-C751-BCEF-2235C8EE8624}"/>
              </a:ext>
            </a:extLst>
          </p:cNvPr>
          <p:cNvSpPr/>
          <p:nvPr/>
        </p:nvSpPr>
        <p:spPr bwMode="white">
          <a:xfrm>
            <a:off x="9814016" y="5544045"/>
            <a:ext cx="218975" cy="2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FF5BD5E-94B8-01FB-CD81-54D4BB5123E2}"/>
              </a:ext>
            </a:extLst>
          </p:cNvPr>
          <p:cNvSpPr/>
          <p:nvPr/>
        </p:nvSpPr>
        <p:spPr bwMode="white">
          <a:xfrm>
            <a:off x="2464066" y="5754041"/>
            <a:ext cx="228495" cy="24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25FE37E-C4E4-7884-8BFE-110B3F339D5D}"/>
              </a:ext>
            </a:extLst>
          </p:cNvPr>
          <p:cNvSpPr/>
          <p:nvPr/>
        </p:nvSpPr>
        <p:spPr bwMode="white">
          <a:xfrm>
            <a:off x="7767074" y="5763586"/>
            <a:ext cx="228495" cy="229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AC77F2B-8D5D-AC52-22D4-1A33FDE7CE69}"/>
              </a:ext>
            </a:extLst>
          </p:cNvPr>
          <p:cNvSpPr/>
          <p:nvPr/>
        </p:nvSpPr>
        <p:spPr bwMode="white">
          <a:xfrm>
            <a:off x="3977851" y="5878129"/>
            <a:ext cx="228495" cy="2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1AFE203-AA83-4419-9023-B51224654B5F}"/>
              </a:ext>
            </a:extLst>
          </p:cNvPr>
          <p:cNvSpPr/>
          <p:nvPr/>
        </p:nvSpPr>
        <p:spPr bwMode="white">
          <a:xfrm>
            <a:off x="4415801" y="5878129"/>
            <a:ext cx="228495" cy="23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8E9D4C29-97E1-9F29-D5EE-C334EF316DF7}"/>
              </a:ext>
            </a:extLst>
          </p:cNvPr>
          <p:cNvSpPr/>
          <p:nvPr/>
        </p:nvSpPr>
        <p:spPr bwMode="white">
          <a:xfrm>
            <a:off x="3977851" y="6202668"/>
            <a:ext cx="228495" cy="24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3EA607C4-816F-993A-EE9B-FA677AB67A08}"/>
              </a:ext>
            </a:extLst>
          </p:cNvPr>
          <p:cNvSpPr/>
          <p:nvPr/>
        </p:nvSpPr>
        <p:spPr bwMode="white">
          <a:xfrm>
            <a:off x="4415801" y="6202668"/>
            <a:ext cx="228495" cy="24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7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B64F01-7756-321F-B37D-3BE3E8EB9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F34A71-27C3-7848-BE6E-1F03B156B514}"/>
              </a:ext>
            </a:extLst>
          </p:cNvPr>
          <p:cNvSpPr/>
          <p:nvPr/>
        </p:nvSpPr>
        <p:spPr bwMode="white">
          <a:xfrm>
            <a:off x="826512" y="2010670"/>
            <a:ext cx="4036760" cy="353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2E3D7F69-B1AD-1D3E-1938-AAA423CED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98025"/>
            <a:ext cx="11520000" cy="2978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34112F-FFC1-9807-D3BB-1B7B2B528F3D}"/>
              </a:ext>
            </a:extLst>
          </p:cNvPr>
          <p:cNvSpPr/>
          <p:nvPr/>
        </p:nvSpPr>
        <p:spPr bwMode="white">
          <a:xfrm>
            <a:off x="8185983" y="4263346"/>
            <a:ext cx="990148" cy="31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CEC3A1-C5F2-CF4B-108F-37F77A36BC61}"/>
              </a:ext>
            </a:extLst>
          </p:cNvPr>
          <p:cNvSpPr/>
          <p:nvPr/>
        </p:nvSpPr>
        <p:spPr bwMode="white">
          <a:xfrm>
            <a:off x="5082247" y="4788470"/>
            <a:ext cx="990148" cy="31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06BF92-B955-5126-C67A-2C5D5D6BF973}"/>
              </a:ext>
            </a:extLst>
          </p:cNvPr>
          <p:cNvSpPr/>
          <p:nvPr/>
        </p:nvSpPr>
        <p:spPr bwMode="white">
          <a:xfrm>
            <a:off x="8185983" y="4788470"/>
            <a:ext cx="990148" cy="31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06D558-C190-5132-5A48-AFAAFD5F318A}"/>
              </a:ext>
            </a:extLst>
          </p:cNvPr>
          <p:cNvSpPr/>
          <p:nvPr/>
        </p:nvSpPr>
        <p:spPr bwMode="white">
          <a:xfrm>
            <a:off x="5082247" y="5361333"/>
            <a:ext cx="990148" cy="31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789CBC-5DE1-F889-ED80-EBE4252752CC}"/>
              </a:ext>
            </a:extLst>
          </p:cNvPr>
          <p:cNvSpPr/>
          <p:nvPr/>
        </p:nvSpPr>
        <p:spPr bwMode="white">
          <a:xfrm>
            <a:off x="8185983" y="5361333"/>
            <a:ext cx="990148" cy="31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9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19E6B2-2F9F-51D5-EC6E-0A85B973E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6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F94A44-BB5E-6D3F-8D1C-C25F09637373}"/>
              </a:ext>
            </a:extLst>
          </p:cNvPr>
          <p:cNvSpPr/>
          <p:nvPr/>
        </p:nvSpPr>
        <p:spPr bwMode="white">
          <a:xfrm>
            <a:off x="807471" y="1856449"/>
            <a:ext cx="3303669" cy="352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9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