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2393823"/>
            <a:ext cx="50863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3403473"/>
            <a:ext cx="62293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86748-9359-1B5A-A9F9-A10EDC5D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ED53F2-7DD8-7071-B4B5-C94A96C22F32}"/>
              </a:ext>
            </a:extLst>
          </p:cNvPr>
          <p:cNvSpPr/>
          <p:nvPr/>
        </p:nvSpPr>
        <p:spPr bwMode="white">
          <a:xfrm>
            <a:off x="6805487" y="2458752"/>
            <a:ext cx="1542347" cy="148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C27463-5783-7A2B-7480-F219FE322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4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4D3F4B-83A2-F5EF-96F1-93DA52E8C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14" y="2234678"/>
            <a:ext cx="11520000" cy="2925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0DC3C3-3316-954A-33D7-4DD229E59D7E}"/>
              </a:ext>
            </a:extLst>
          </p:cNvPr>
          <p:cNvSpPr/>
          <p:nvPr/>
        </p:nvSpPr>
        <p:spPr bwMode="white">
          <a:xfrm>
            <a:off x="1968656" y="3768804"/>
            <a:ext cx="8635239" cy="59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8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92080A-93AF-5228-507C-D12ED0DEA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B8A37E-0A0C-8209-CFA1-166F523CAB88}"/>
              </a:ext>
            </a:extLst>
          </p:cNvPr>
          <p:cNvSpPr/>
          <p:nvPr/>
        </p:nvSpPr>
        <p:spPr bwMode="white">
          <a:xfrm>
            <a:off x="2644958" y="3751023"/>
            <a:ext cx="790214" cy="29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651D2D-636D-0C19-8ACB-EFDCD3E28CA9}"/>
              </a:ext>
            </a:extLst>
          </p:cNvPr>
          <p:cNvSpPr/>
          <p:nvPr/>
        </p:nvSpPr>
        <p:spPr bwMode="white">
          <a:xfrm>
            <a:off x="6319933" y="3751023"/>
            <a:ext cx="771173" cy="29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3F5EBF-27BA-E9B6-B77E-E13962D47B75}"/>
              </a:ext>
            </a:extLst>
          </p:cNvPr>
          <p:cNvSpPr/>
          <p:nvPr/>
        </p:nvSpPr>
        <p:spPr bwMode="white">
          <a:xfrm>
            <a:off x="10156760" y="3751023"/>
            <a:ext cx="790214" cy="29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6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A9A943-3681-2992-BADE-05A598232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2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2F1E8E-B218-F230-A90B-167845D2C2CF}"/>
              </a:ext>
            </a:extLst>
          </p:cNvPr>
          <p:cNvSpPr/>
          <p:nvPr/>
        </p:nvSpPr>
        <p:spPr bwMode="white">
          <a:xfrm>
            <a:off x="9690755" y="1649692"/>
            <a:ext cx="1630837" cy="148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02A8F0-7071-A9C6-1633-2253BAB00C75}"/>
              </a:ext>
            </a:extLst>
          </p:cNvPr>
          <p:cNvSpPr/>
          <p:nvPr/>
        </p:nvSpPr>
        <p:spPr bwMode="white">
          <a:xfrm>
            <a:off x="1635768" y="3423184"/>
            <a:ext cx="780694" cy="305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DDE209-8798-634B-FA6E-C3992FE8015B}"/>
              </a:ext>
            </a:extLst>
          </p:cNvPr>
          <p:cNvSpPr/>
          <p:nvPr/>
        </p:nvSpPr>
        <p:spPr bwMode="white">
          <a:xfrm>
            <a:off x="4463404" y="3423184"/>
            <a:ext cx="780694" cy="29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6CC2D8-DF83-2948-99BA-10136B01C1A6}"/>
              </a:ext>
            </a:extLst>
          </p:cNvPr>
          <p:cNvSpPr/>
          <p:nvPr/>
        </p:nvSpPr>
        <p:spPr bwMode="white">
          <a:xfrm>
            <a:off x="7281520" y="3423184"/>
            <a:ext cx="780694" cy="305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83C528-3B61-5C1F-1E9A-B6CD89E73CF5}"/>
              </a:ext>
            </a:extLst>
          </p:cNvPr>
          <p:cNvSpPr/>
          <p:nvPr/>
        </p:nvSpPr>
        <p:spPr bwMode="white">
          <a:xfrm>
            <a:off x="10099636" y="3423184"/>
            <a:ext cx="790214" cy="29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