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825" y="2439543"/>
            <a:ext cx="5086350" cy="1009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175" y="3449193"/>
            <a:ext cx="7105650" cy="77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C3BB291-D410-3EAA-373B-C81F30DA4D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59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DDD0561-3CDB-3675-8EBD-AE00178E3305}"/>
              </a:ext>
            </a:extLst>
          </p:cNvPr>
          <p:cNvSpPr/>
          <p:nvPr/>
        </p:nvSpPr>
        <p:spPr bwMode="white">
          <a:xfrm>
            <a:off x="7157752" y="2201399"/>
            <a:ext cx="1447140" cy="1402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71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D17F6EB-FEB6-5F84-F888-F863490447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21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8B676F5A-A334-997B-9021-E4475838C0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241" y="2481888"/>
            <a:ext cx="11520000" cy="2851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19A9456-A894-168E-F76E-CAC5D00B075C}"/>
              </a:ext>
            </a:extLst>
          </p:cNvPr>
          <p:cNvSpPr/>
          <p:nvPr/>
        </p:nvSpPr>
        <p:spPr bwMode="white">
          <a:xfrm>
            <a:off x="2006645" y="4026663"/>
            <a:ext cx="8501950" cy="657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02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CE38982-FB8A-5211-3C95-C854240792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92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57C864E-2929-0B26-2902-B47BD1A04655}"/>
              </a:ext>
            </a:extLst>
          </p:cNvPr>
          <p:cNvSpPr/>
          <p:nvPr/>
        </p:nvSpPr>
        <p:spPr bwMode="white">
          <a:xfrm>
            <a:off x="9313682" y="1753386"/>
            <a:ext cx="1480009" cy="1536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5B1607D-21F3-3641-8777-3D9268E2B6FD}"/>
              </a:ext>
            </a:extLst>
          </p:cNvPr>
          <p:cNvSpPr/>
          <p:nvPr/>
        </p:nvSpPr>
        <p:spPr bwMode="white">
          <a:xfrm>
            <a:off x="1254942" y="3514412"/>
            <a:ext cx="780694" cy="295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6D8D78E-F40D-18F0-B283-62D286FBEDCE}"/>
              </a:ext>
            </a:extLst>
          </p:cNvPr>
          <p:cNvSpPr/>
          <p:nvPr/>
        </p:nvSpPr>
        <p:spPr bwMode="white">
          <a:xfrm>
            <a:off x="4034975" y="3514412"/>
            <a:ext cx="780694" cy="295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7B375F4-8A15-AA68-02DF-0365B580E64D}"/>
              </a:ext>
            </a:extLst>
          </p:cNvPr>
          <p:cNvSpPr/>
          <p:nvPr/>
        </p:nvSpPr>
        <p:spPr bwMode="white">
          <a:xfrm>
            <a:off x="6815008" y="3514412"/>
            <a:ext cx="780694" cy="295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D489D43-B98C-F900-A78D-FA61B7D815EB}"/>
              </a:ext>
            </a:extLst>
          </p:cNvPr>
          <p:cNvSpPr/>
          <p:nvPr/>
        </p:nvSpPr>
        <p:spPr bwMode="white">
          <a:xfrm>
            <a:off x="9566479" y="3514412"/>
            <a:ext cx="942545" cy="295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991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3055EDF-C5A3-5363-8877-1143DC331D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30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0DEB40F-E81C-3257-A850-DB7ED9E3542B}"/>
              </a:ext>
            </a:extLst>
          </p:cNvPr>
          <p:cNvSpPr/>
          <p:nvPr/>
        </p:nvSpPr>
        <p:spPr bwMode="white">
          <a:xfrm>
            <a:off x="4425322" y="3518801"/>
            <a:ext cx="790214" cy="286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2B6A7FB-01E8-2AA1-1F06-D1C9DD90AD7D}"/>
              </a:ext>
            </a:extLst>
          </p:cNvPr>
          <p:cNvSpPr/>
          <p:nvPr/>
        </p:nvSpPr>
        <p:spPr bwMode="white">
          <a:xfrm>
            <a:off x="8823867" y="3518801"/>
            <a:ext cx="780694" cy="286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75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2023-07-20T00:26:43Z</dcterms:created>
  <dcterms:modified xsi:type="dcterms:W3CDTF">2023-07-25T08:37:50Z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