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3" r:id="rId4"/>
    <p:sldId id="262" r:id="rId5"/>
    <p:sldId id="261" r:id="rId6"/>
    <p:sldId id="260" r:id="rId7"/>
    <p:sldId id="258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1" d="100"/>
          <a:sy n="81" d="100"/>
        </p:scale>
        <p:origin x="77" y="1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2825" y="2430399"/>
            <a:ext cx="5086350" cy="10096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4137" y="3440049"/>
            <a:ext cx="6943725" cy="8572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2571C823-9582-DB34-7769-B0A724E9448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84412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AAC4A0E7-A742-324A-C302-BBA3EC0F9998}"/>
              </a:ext>
            </a:extLst>
          </p:cNvPr>
          <p:cNvSpPr/>
          <p:nvPr/>
        </p:nvSpPr>
        <p:spPr bwMode="white">
          <a:xfrm>
            <a:off x="2026115" y="1933895"/>
            <a:ext cx="352264" cy="20985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B88C265D-CC12-5143-2565-DFA19741F1B1}"/>
              </a:ext>
            </a:extLst>
          </p:cNvPr>
          <p:cNvSpPr/>
          <p:nvPr/>
        </p:nvSpPr>
        <p:spPr bwMode="white">
          <a:xfrm>
            <a:off x="6100958" y="1962511"/>
            <a:ext cx="390347" cy="25754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A5E25B6A-1602-BC30-A245-53FC8EAB5132}"/>
              </a:ext>
            </a:extLst>
          </p:cNvPr>
          <p:cNvSpPr/>
          <p:nvPr/>
        </p:nvSpPr>
        <p:spPr bwMode="white">
          <a:xfrm>
            <a:off x="8452561" y="1962511"/>
            <a:ext cx="418909" cy="2670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BD4D4135-399B-E5B7-9641-F35221198DA1}"/>
              </a:ext>
            </a:extLst>
          </p:cNvPr>
          <p:cNvSpPr/>
          <p:nvPr/>
        </p:nvSpPr>
        <p:spPr bwMode="white">
          <a:xfrm>
            <a:off x="1293024" y="2105593"/>
            <a:ext cx="342743" cy="20985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3D131A15-10A8-392B-D65F-0DB8637C8A6E}"/>
              </a:ext>
            </a:extLst>
          </p:cNvPr>
          <p:cNvSpPr/>
          <p:nvPr/>
        </p:nvSpPr>
        <p:spPr bwMode="white">
          <a:xfrm>
            <a:off x="988363" y="2496682"/>
            <a:ext cx="342743" cy="20985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677D5AE5-78FC-E0A0-26AD-2C0B3D26C3D9}"/>
              </a:ext>
            </a:extLst>
          </p:cNvPr>
          <p:cNvSpPr/>
          <p:nvPr/>
        </p:nvSpPr>
        <p:spPr bwMode="white">
          <a:xfrm>
            <a:off x="7195834" y="2553914"/>
            <a:ext cx="161851" cy="25754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364CA508-C958-94EC-7DC0-0BB578AB3E4B}"/>
              </a:ext>
            </a:extLst>
          </p:cNvPr>
          <p:cNvSpPr/>
          <p:nvPr/>
        </p:nvSpPr>
        <p:spPr bwMode="white">
          <a:xfrm>
            <a:off x="10109157" y="2553914"/>
            <a:ext cx="399867" cy="25754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2CE64059-0225-3C64-80E6-F525917A28A0}"/>
              </a:ext>
            </a:extLst>
          </p:cNvPr>
          <p:cNvSpPr/>
          <p:nvPr/>
        </p:nvSpPr>
        <p:spPr bwMode="white">
          <a:xfrm>
            <a:off x="921719" y="2887771"/>
            <a:ext cx="352264" cy="20031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1061349B-3129-C1FD-8272-AF7A5DFE7370}"/>
              </a:ext>
            </a:extLst>
          </p:cNvPr>
          <p:cNvSpPr/>
          <p:nvPr/>
        </p:nvSpPr>
        <p:spPr bwMode="white">
          <a:xfrm>
            <a:off x="1026446" y="3297937"/>
            <a:ext cx="352264" cy="20985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17392A33-8D12-B579-7E7F-F0F313AADE76}"/>
              </a:ext>
            </a:extLst>
          </p:cNvPr>
          <p:cNvSpPr/>
          <p:nvPr/>
        </p:nvSpPr>
        <p:spPr bwMode="white">
          <a:xfrm>
            <a:off x="3054347" y="3269321"/>
            <a:ext cx="342743" cy="21939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D52C94FC-51FF-E74D-AE1F-C42FAB036430}"/>
              </a:ext>
            </a:extLst>
          </p:cNvPr>
          <p:cNvSpPr/>
          <p:nvPr/>
        </p:nvSpPr>
        <p:spPr bwMode="white">
          <a:xfrm>
            <a:off x="7195834" y="3145317"/>
            <a:ext cx="161851" cy="25754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7A4B15BF-2668-DE2B-AE2C-DA2CBF120BD5}"/>
              </a:ext>
            </a:extLst>
          </p:cNvPr>
          <p:cNvSpPr/>
          <p:nvPr/>
        </p:nvSpPr>
        <p:spPr bwMode="white">
          <a:xfrm>
            <a:off x="10090115" y="3145317"/>
            <a:ext cx="418909" cy="2670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>
            <a:extLst>
              <a:ext uri="{FF2B5EF4-FFF2-40B4-BE49-F238E27FC236}">
                <a16:creationId xmlns:a16="http://schemas.microsoft.com/office/drawing/2014/main" id="{243F1B99-5440-CF52-AD31-7B308E47FB97}"/>
              </a:ext>
            </a:extLst>
          </p:cNvPr>
          <p:cNvSpPr/>
          <p:nvPr/>
        </p:nvSpPr>
        <p:spPr bwMode="white">
          <a:xfrm>
            <a:off x="1407272" y="3689027"/>
            <a:ext cx="342743" cy="21939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>
            <a:extLst>
              <a:ext uri="{FF2B5EF4-FFF2-40B4-BE49-F238E27FC236}">
                <a16:creationId xmlns:a16="http://schemas.microsoft.com/office/drawing/2014/main" id="{2873E510-7780-37A3-E0F1-69227ADC761D}"/>
              </a:ext>
            </a:extLst>
          </p:cNvPr>
          <p:cNvSpPr/>
          <p:nvPr/>
        </p:nvSpPr>
        <p:spPr bwMode="white">
          <a:xfrm>
            <a:off x="2625917" y="3698565"/>
            <a:ext cx="342743" cy="20985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>
            <a:extLst>
              <a:ext uri="{FF2B5EF4-FFF2-40B4-BE49-F238E27FC236}">
                <a16:creationId xmlns:a16="http://schemas.microsoft.com/office/drawing/2014/main" id="{098238D4-65FC-1682-43A2-19D207F61043}"/>
              </a:ext>
            </a:extLst>
          </p:cNvPr>
          <p:cNvSpPr/>
          <p:nvPr/>
        </p:nvSpPr>
        <p:spPr bwMode="white">
          <a:xfrm>
            <a:off x="5624925" y="3736720"/>
            <a:ext cx="418909" cy="25754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9" name="矩形 18">
            <a:extLst>
              <a:ext uri="{FF2B5EF4-FFF2-40B4-BE49-F238E27FC236}">
                <a16:creationId xmlns:a16="http://schemas.microsoft.com/office/drawing/2014/main" id="{C649996C-697B-98CB-D22A-D1253F516611}"/>
              </a:ext>
            </a:extLst>
          </p:cNvPr>
          <p:cNvSpPr/>
          <p:nvPr/>
        </p:nvSpPr>
        <p:spPr bwMode="white">
          <a:xfrm>
            <a:off x="2026115" y="3860724"/>
            <a:ext cx="352264" cy="20985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65953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4A7FC33F-9205-3FEE-B036-3A7F9F4DF7A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58866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DEEB0F7A-A2A3-C472-ED20-E5D09F43CAF7}"/>
              </a:ext>
            </a:extLst>
          </p:cNvPr>
          <p:cNvSpPr/>
          <p:nvPr/>
        </p:nvSpPr>
        <p:spPr bwMode="white">
          <a:xfrm>
            <a:off x="1616727" y="2593374"/>
            <a:ext cx="8549553" cy="61083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37475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E8DE4013-C764-BE55-FF88-2464B70FA2C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55158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AAE0965E-4B9B-6C86-C6BE-C047094C3EFA}"/>
              </a:ext>
            </a:extLst>
          </p:cNvPr>
          <p:cNvSpPr/>
          <p:nvPr/>
        </p:nvSpPr>
        <p:spPr bwMode="white">
          <a:xfrm>
            <a:off x="3692231" y="2835637"/>
            <a:ext cx="390347" cy="26660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2DB0CBB4-E68B-A7E2-9E6A-7C4F065625EC}"/>
              </a:ext>
            </a:extLst>
          </p:cNvPr>
          <p:cNvSpPr/>
          <p:nvPr/>
        </p:nvSpPr>
        <p:spPr bwMode="white">
          <a:xfrm>
            <a:off x="4577652" y="2835637"/>
            <a:ext cx="418909" cy="26660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166B3F88-18F2-AEA1-5BAE-80D66FDE0B2D}"/>
              </a:ext>
            </a:extLst>
          </p:cNvPr>
          <p:cNvSpPr/>
          <p:nvPr/>
        </p:nvSpPr>
        <p:spPr bwMode="white">
          <a:xfrm>
            <a:off x="6405619" y="2835637"/>
            <a:ext cx="238016" cy="26660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4B530708-5E57-E839-7956-A749AAA90F49}"/>
              </a:ext>
            </a:extLst>
          </p:cNvPr>
          <p:cNvSpPr/>
          <p:nvPr/>
        </p:nvSpPr>
        <p:spPr bwMode="white">
          <a:xfrm>
            <a:off x="7138710" y="2835637"/>
            <a:ext cx="418909" cy="26660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FB1896FB-6F43-2EBE-B077-F5DDCA8D6C04}"/>
              </a:ext>
            </a:extLst>
          </p:cNvPr>
          <p:cNvSpPr/>
          <p:nvPr/>
        </p:nvSpPr>
        <p:spPr bwMode="white">
          <a:xfrm>
            <a:off x="8966677" y="2835637"/>
            <a:ext cx="257057" cy="26660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01BBD571-BADE-AEF0-1AE7-2EE16C1FAD72}"/>
              </a:ext>
            </a:extLst>
          </p:cNvPr>
          <p:cNvSpPr/>
          <p:nvPr/>
        </p:nvSpPr>
        <p:spPr bwMode="white">
          <a:xfrm>
            <a:off x="9709289" y="2845159"/>
            <a:ext cx="418909" cy="2570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33CFA46C-024D-79D7-41AC-E0D17AEB2E33}"/>
              </a:ext>
            </a:extLst>
          </p:cNvPr>
          <p:cNvSpPr/>
          <p:nvPr/>
        </p:nvSpPr>
        <p:spPr bwMode="white">
          <a:xfrm>
            <a:off x="3597024" y="3406938"/>
            <a:ext cx="399867" cy="26660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3660AA5D-7F47-DA06-9653-687183571B8F}"/>
              </a:ext>
            </a:extLst>
          </p:cNvPr>
          <p:cNvSpPr/>
          <p:nvPr/>
        </p:nvSpPr>
        <p:spPr bwMode="white">
          <a:xfrm>
            <a:off x="4672859" y="3416460"/>
            <a:ext cx="228495" cy="2570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5273841F-4050-8DB8-DBCA-DC84B2E945A8}"/>
              </a:ext>
            </a:extLst>
          </p:cNvPr>
          <p:cNvSpPr/>
          <p:nvPr/>
        </p:nvSpPr>
        <p:spPr bwMode="white">
          <a:xfrm>
            <a:off x="6500826" y="3406938"/>
            <a:ext cx="238016" cy="26660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2886174C-FF81-514F-564A-107D2804EBD0}"/>
              </a:ext>
            </a:extLst>
          </p:cNvPr>
          <p:cNvSpPr/>
          <p:nvPr/>
        </p:nvSpPr>
        <p:spPr bwMode="white">
          <a:xfrm>
            <a:off x="8700099" y="3406938"/>
            <a:ext cx="247537" cy="26660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C6E5404F-DB21-5208-685D-40757F326B02}"/>
              </a:ext>
            </a:extLst>
          </p:cNvPr>
          <p:cNvSpPr/>
          <p:nvPr/>
        </p:nvSpPr>
        <p:spPr bwMode="white">
          <a:xfrm>
            <a:off x="9614082" y="3416460"/>
            <a:ext cx="418909" cy="2570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95614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108308EA-AD95-5FB9-C0D0-A216C0D8327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47742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3117F4E4-4B50-CE65-30CE-05FB73C18449}"/>
              </a:ext>
            </a:extLst>
          </p:cNvPr>
          <p:cNvSpPr/>
          <p:nvPr/>
        </p:nvSpPr>
        <p:spPr bwMode="white">
          <a:xfrm>
            <a:off x="961535" y="1894787"/>
            <a:ext cx="1555422" cy="14705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3117F4E4-4B50-CE65-30CE-05FB73C18449}"/>
              </a:ext>
            </a:extLst>
          </p:cNvPr>
          <p:cNvSpPr/>
          <p:nvPr/>
        </p:nvSpPr>
        <p:spPr bwMode="white">
          <a:xfrm>
            <a:off x="3800574" y="1894787"/>
            <a:ext cx="1555422" cy="14705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3117F4E4-4B50-CE65-30CE-05FB73C18449}"/>
              </a:ext>
            </a:extLst>
          </p:cNvPr>
          <p:cNvSpPr/>
          <p:nvPr/>
        </p:nvSpPr>
        <p:spPr bwMode="white">
          <a:xfrm>
            <a:off x="6524921" y="1894786"/>
            <a:ext cx="1555422" cy="14705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3117F4E4-4B50-CE65-30CE-05FB73C18449}"/>
              </a:ext>
            </a:extLst>
          </p:cNvPr>
          <p:cNvSpPr/>
          <p:nvPr/>
        </p:nvSpPr>
        <p:spPr bwMode="white">
          <a:xfrm>
            <a:off x="9363960" y="1894785"/>
            <a:ext cx="1555422" cy="14705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99303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1" baseType="lpstr"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Administrator</cp:lastModifiedBy>
  <cp:revision>6</cp:revision>
  <dcterms:created xsi:type="dcterms:W3CDTF">2023-07-20T00:26:43Z</dcterms:created>
  <dcterms:modified xsi:type="dcterms:W3CDTF">2023-07-25T08:36:52Z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2052-11.1.0.14309</vt:lpwstr>
  </property>
</Properties>
</file>