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5260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452726"/>
            <a:ext cx="46482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280208-A2CD-033D-B968-A64F3F58B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2A0C81-7206-F0BF-61F2-9C5A715FC6BF}"/>
              </a:ext>
            </a:extLst>
          </p:cNvPr>
          <p:cNvSpPr/>
          <p:nvPr/>
        </p:nvSpPr>
        <p:spPr bwMode="white">
          <a:xfrm>
            <a:off x="1388231" y="4044752"/>
            <a:ext cx="399867" cy="3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B99C3C-0BDE-F5EE-3EB1-9A1AE5C8FF45}"/>
              </a:ext>
            </a:extLst>
          </p:cNvPr>
          <p:cNvSpPr/>
          <p:nvPr/>
        </p:nvSpPr>
        <p:spPr bwMode="white">
          <a:xfrm>
            <a:off x="2835371" y="4044752"/>
            <a:ext cx="771173" cy="3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7D9D88-8BD3-A6C3-B9B0-57B961B14668}"/>
              </a:ext>
            </a:extLst>
          </p:cNvPr>
          <p:cNvSpPr/>
          <p:nvPr/>
        </p:nvSpPr>
        <p:spPr bwMode="white">
          <a:xfrm>
            <a:off x="5234578" y="4044752"/>
            <a:ext cx="761652" cy="3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01DCA7-49CA-3B18-1C3B-0D4A4624E298}"/>
              </a:ext>
            </a:extLst>
          </p:cNvPr>
          <p:cNvSpPr/>
          <p:nvPr/>
        </p:nvSpPr>
        <p:spPr bwMode="white">
          <a:xfrm>
            <a:off x="7919404" y="4054274"/>
            <a:ext cx="399867" cy="333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B7AA39-990F-8E56-5C19-1F9D8C2DDB5F}"/>
              </a:ext>
            </a:extLst>
          </p:cNvPr>
          <p:cNvSpPr/>
          <p:nvPr/>
        </p:nvSpPr>
        <p:spPr bwMode="white">
          <a:xfrm>
            <a:off x="10242446" y="4054274"/>
            <a:ext cx="771173" cy="333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4B23BD-E928-25BD-B8C8-6E603922E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341287-A52D-6C3D-6500-10B2E3B98177}"/>
              </a:ext>
            </a:extLst>
          </p:cNvPr>
          <p:cNvSpPr/>
          <p:nvPr/>
        </p:nvSpPr>
        <p:spPr bwMode="white">
          <a:xfrm>
            <a:off x="10489983" y="598347"/>
            <a:ext cx="742611" cy="35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1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7F6B4A-36B8-2B04-EE35-66E088569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8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B97EFD-F481-B07D-C4B3-D96231D82334}"/>
              </a:ext>
            </a:extLst>
          </p:cNvPr>
          <p:cNvSpPr/>
          <p:nvPr/>
        </p:nvSpPr>
        <p:spPr bwMode="white">
          <a:xfrm>
            <a:off x="5862942" y="1362058"/>
            <a:ext cx="199933" cy="22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0A5BAB-5F30-DA14-BA11-2F5E4233F4A5}"/>
              </a:ext>
            </a:extLst>
          </p:cNvPr>
          <p:cNvSpPr/>
          <p:nvPr/>
        </p:nvSpPr>
        <p:spPr bwMode="white">
          <a:xfrm>
            <a:off x="6100958" y="2526353"/>
            <a:ext cx="228495" cy="219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7ACE2F-28BD-1F6D-83EB-367DAB11E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65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33430D4-7D50-2447-9ABB-54C15F87B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5236"/>
            <a:ext cx="11520000" cy="336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7BC93E-C9C5-148B-0CD2-189967EE2760}"/>
              </a:ext>
            </a:extLst>
          </p:cNvPr>
          <p:cNvSpPr/>
          <p:nvPr/>
        </p:nvSpPr>
        <p:spPr bwMode="white">
          <a:xfrm>
            <a:off x="6319933" y="1997645"/>
            <a:ext cx="733090" cy="343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