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5D7"/>
    <a:srgbClr val="FFFCCC"/>
    <a:srgbClr val="FD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35161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2" y="3435286"/>
            <a:ext cx="681037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2915B2-1CF2-4B9F-EB05-AE1D0F40C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6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F2C519-E554-F410-0190-DCBB8490F4F8}"/>
              </a:ext>
            </a:extLst>
          </p:cNvPr>
          <p:cNvSpPr/>
          <p:nvPr/>
        </p:nvSpPr>
        <p:spPr bwMode="white">
          <a:xfrm>
            <a:off x="1758238" y="1332559"/>
            <a:ext cx="354861" cy="247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C83BCC-01C0-E861-EE5A-CB1F41CA53D1}"/>
              </a:ext>
            </a:extLst>
          </p:cNvPr>
          <p:cNvSpPr/>
          <p:nvPr/>
        </p:nvSpPr>
        <p:spPr bwMode="white">
          <a:xfrm>
            <a:off x="2481377" y="1334572"/>
            <a:ext cx="346205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90D2FD-4060-0043-D671-DBD61127EA19}"/>
              </a:ext>
            </a:extLst>
          </p:cNvPr>
          <p:cNvSpPr/>
          <p:nvPr/>
        </p:nvSpPr>
        <p:spPr bwMode="white">
          <a:xfrm>
            <a:off x="5660843" y="1342094"/>
            <a:ext cx="337550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16298A-288E-1599-C116-AD390B913E59}"/>
              </a:ext>
            </a:extLst>
          </p:cNvPr>
          <p:cNvSpPr/>
          <p:nvPr/>
        </p:nvSpPr>
        <p:spPr bwMode="white">
          <a:xfrm>
            <a:off x="6366238" y="1342094"/>
            <a:ext cx="354861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B306E7-DDA9-A9BE-5D69-85E8856D398B}"/>
              </a:ext>
            </a:extLst>
          </p:cNvPr>
          <p:cNvSpPr/>
          <p:nvPr/>
        </p:nvSpPr>
        <p:spPr bwMode="white">
          <a:xfrm>
            <a:off x="9574269" y="1323132"/>
            <a:ext cx="346205" cy="247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FF43AB-7C6A-73FD-AB13-BCDC9963DC3C}"/>
              </a:ext>
            </a:extLst>
          </p:cNvPr>
          <p:cNvSpPr/>
          <p:nvPr/>
        </p:nvSpPr>
        <p:spPr bwMode="white">
          <a:xfrm>
            <a:off x="10241580" y="1323132"/>
            <a:ext cx="363515" cy="247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F5DC8A4-4F46-D856-9713-06D09BE6F458}"/>
              </a:ext>
            </a:extLst>
          </p:cNvPr>
          <p:cNvSpPr/>
          <p:nvPr/>
        </p:nvSpPr>
        <p:spPr bwMode="white">
          <a:xfrm>
            <a:off x="1766028" y="3067911"/>
            <a:ext cx="320240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3C5CC73-45A3-2DAE-D20A-0A8F0DB6B276}"/>
              </a:ext>
            </a:extLst>
          </p:cNvPr>
          <p:cNvSpPr/>
          <p:nvPr/>
        </p:nvSpPr>
        <p:spPr bwMode="white">
          <a:xfrm>
            <a:off x="2510804" y="3048841"/>
            <a:ext cx="363515" cy="247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49DFD62B-CE4D-7A34-39FA-4FC29F4E214A}"/>
              </a:ext>
            </a:extLst>
          </p:cNvPr>
          <p:cNvSpPr/>
          <p:nvPr/>
        </p:nvSpPr>
        <p:spPr bwMode="white">
          <a:xfrm>
            <a:off x="5662142" y="3067911"/>
            <a:ext cx="363515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3333BC62-5542-1FC1-879D-A915797F45E3}"/>
              </a:ext>
            </a:extLst>
          </p:cNvPr>
          <p:cNvSpPr/>
          <p:nvPr/>
        </p:nvSpPr>
        <p:spPr bwMode="white">
          <a:xfrm>
            <a:off x="6423362" y="3039306"/>
            <a:ext cx="354861" cy="247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79E1213F-A96C-FB42-B4B5-F1C988363F20}"/>
              </a:ext>
            </a:extLst>
          </p:cNvPr>
          <p:cNvSpPr/>
          <p:nvPr/>
        </p:nvSpPr>
        <p:spPr bwMode="white">
          <a:xfrm>
            <a:off x="9565614" y="3067911"/>
            <a:ext cx="363515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F54AA0CF-CB67-99B0-6EEB-17B65EEA7136}"/>
              </a:ext>
            </a:extLst>
          </p:cNvPr>
          <p:cNvSpPr/>
          <p:nvPr/>
        </p:nvSpPr>
        <p:spPr bwMode="white">
          <a:xfrm>
            <a:off x="10323922" y="3067911"/>
            <a:ext cx="322600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接点 29"/>
          <p:cNvSpPr/>
          <p:nvPr/>
        </p:nvSpPr>
        <p:spPr>
          <a:xfrm>
            <a:off x="1243965" y="1813561"/>
            <a:ext cx="347980" cy="3581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接点 30"/>
          <p:cNvSpPr/>
          <p:nvPr/>
        </p:nvSpPr>
        <p:spPr>
          <a:xfrm>
            <a:off x="1278255" y="2537461"/>
            <a:ext cx="347980" cy="3581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接点 31"/>
          <p:cNvSpPr/>
          <p:nvPr/>
        </p:nvSpPr>
        <p:spPr>
          <a:xfrm>
            <a:off x="3007996" y="1785625"/>
            <a:ext cx="347980" cy="34607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接点 32"/>
          <p:cNvSpPr/>
          <p:nvPr/>
        </p:nvSpPr>
        <p:spPr>
          <a:xfrm>
            <a:off x="3007995" y="2471768"/>
            <a:ext cx="347980" cy="3581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流程图: 接点 33"/>
          <p:cNvSpPr/>
          <p:nvPr/>
        </p:nvSpPr>
        <p:spPr>
          <a:xfrm>
            <a:off x="5144135" y="1813561"/>
            <a:ext cx="347980" cy="3581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接点 34"/>
          <p:cNvSpPr/>
          <p:nvPr/>
        </p:nvSpPr>
        <p:spPr>
          <a:xfrm>
            <a:off x="5147945" y="2467829"/>
            <a:ext cx="347980" cy="39395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流程图: 接点 36"/>
          <p:cNvSpPr/>
          <p:nvPr/>
        </p:nvSpPr>
        <p:spPr>
          <a:xfrm>
            <a:off x="6903720" y="2457671"/>
            <a:ext cx="347980" cy="39395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流程图: 接点 37"/>
          <p:cNvSpPr/>
          <p:nvPr/>
        </p:nvSpPr>
        <p:spPr>
          <a:xfrm>
            <a:off x="6901815" y="1793245"/>
            <a:ext cx="347980" cy="37845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接点 38"/>
          <p:cNvSpPr/>
          <p:nvPr/>
        </p:nvSpPr>
        <p:spPr>
          <a:xfrm>
            <a:off x="9044305" y="1785625"/>
            <a:ext cx="347980" cy="3581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接点 40"/>
          <p:cNvSpPr/>
          <p:nvPr/>
        </p:nvSpPr>
        <p:spPr>
          <a:xfrm>
            <a:off x="9051925" y="2514440"/>
            <a:ext cx="347980" cy="3581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流程图: 接点 41"/>
          <p:cNvSpPr/>
          <p:nvPr/>
        </p:nvSpPr>
        <p:spPr>
          <a:xfrm>
            <a:off x="10781665" y="2514440"/>
            <a:ext cx="347980" cy="38116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接点 42"/>
          <p:cNvSpPr/>
          <p:nvPr/>
        </p:nvSpPr>
        <p:spPr>
          <a:xfrm>
            <a:off x="10795634" y="1803403"/>
            <a:ext cx="347980" cy="3581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img_16777215">
            <a:extLst>
              <a:ext uri="{FF2B5EF4-FFF2-40B4-BE49-F238E27FC236}">
                <a16:creationId xmlns:a16="http://schemas.microsoft.com/office/drawing/2014/main" id="{6E93FBFE-0A9D-5D52-7397-D313D7905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56124"/>
            <a:ext cx="11520000" cy="251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49FA7E2A-CBD6-E219-885E-DD17F59CC184}"/>
              </a:ext>
            </a:extLst>
          </p:cNvPr>
          <p:cNvSpPr/>
          <p:nvPr/>
        </p:nvSpPr>
        <p:spPr bwMode="white">
          <a:xfrm>
            <a:off x="1340628" y="4933658"/>
            <a:ext cx="247537" cy="181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4360770C-7316-C7FB-0C9F-784AA19E98F1}"/>
              </a:ext>
            </a:extLst>
          </p:cNvPr>
          <p:cNvSpPr/>
          <p:nvPr/>
        </p:nvSpPr>
        <p:spPr bwMode="white">
          <a:xfrm>
            <a:off x="4025454" y="4933658"/>
            <a:ext cx="238016" cy="181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1F897E2E-EE22-F961-65FB-190E3EC18F42}"/>
              </a:ext>
            </a:extLst>
          </p:cNvPr>
          <p:cNvSpPr/>
          <p:nvPr/>
        </p:nvSpPr>
        <p:spPr bwMode="white">
          <a:xfrm>
            <a:off x="6710280" y="4933658"/>
            <a:ext cx="238016" cy="181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99F2CA25-082C-7325-CE95-D3FB8BD25B54}"/>
              </a:ext>
            </a:extLst>
          </p:cNvPr>
          <p:cNvSpPr/>
          <p:nvPr/>
        </p:nvSpPr>
        <p:spPr bwMode="white">
          <a:xfrm>
            <a:off x="9385586" y="4933658"/>
            <a:ext cx="247537" cy="181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>
            <a:extLst>
              <a:ext uri="{FF2B5EF4-FFF2-40B4-BE49-F238E27FC236}">
                <a16:creationId xmlns:a16="http://schemas.microsoft.com/office/drawing/2014/main" id="{814AD7FD-81EC-C3D6-696D-45039DBB5631}"/>
              </a:ext>
            </a:extLst>
          </p:cNvPr>
          <p:cNvSpPr/>
          <p:nvPr/>
        </p:nvSpPr>
        <p:spPr bwMode="white">
          <a:xfrm>
            <a:off x="1340628" y="5810942"/>
            <a:ext cx="247537" cy="181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734A865F-0932-6A71-63DC-77741DFED99C}"/>
              </a:ext>
            </a:extLst>
          </p:cNvPr>
          <p:cNvSpPr/>
          <p:nvPr/>
        </p:nvSpPr>
        <p:spPr bwMode="white">
          <a:xfrm>
            <a:off x="4015933" y="5877692"/>
            <a:ext cx="257057" cy="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>
            <a:extLst>
              <a:ext uri="{FF2B5EF4-FFF2-40B4-BE49-F238E27FC236}">
                <a16:creationId xmlns:a16="http://schemas.microsoft.com/office/drawing/2014/main" id="{C46B870A-065D-4960-ADDF-2F84B2985423}"/>
              </a:ext>
            </a:extLst>
          </p:cNvPr>
          <p:cNvSpPr/>
          <p:nvPr/>
        </p:nvSpPr>
        <p:spPr bwMode="white">
          <a:xfrm>
            <a:off x="6700760" y="5801406"/>
            <a:ext cx="257057" cy="200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>
            <a:extLst>
              <a:ext uri="{FF2B5EF4-FFF2-40B4-BE49-F238E27FC236}">
                <a16:creationId xmlns:a16="http://schemas.microsoft.com/office/drawing/2014/main" id="{40DAF745-CCCA-B4D5-3B36-22000875F439}"/>
              </a:ext>
            </a:extLst>
          </p:cNvPr>
          <p:cNvSpPr/>
          <p:nvPr/>
        </p:nvSpPr>
        <p:spPr bwMode="white">
          <a:xfrm>
            <a:off x="9385586" y="5801406"/>
            <a:ext cx="257057" cy="200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3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B1638C-FCDC-9E1E-08E9-82D8A3110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3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7E0E7E-5251-1AFD-291F-BB81C15F56CF}"/>
              </a:ext>
            </a:extLst>
          </p:cNvPr>
          <p:cNvSpPr/>
          <p:nvPr/>
        </p:nvSpPr>
        <p:spPr bwMode="white">
          <a:xfrm>
            <a:off x="1311785" y="1611984"/>
            <a:ext cx="2760991" cy="104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E70BA72-B651-A473-77ED-2EB398657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6" y="2733218"/>
            <a:ext cx="11520000" cy="1792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6BE86E-92B9-28A2-E00C-5ACCE82135DA}"/>
              </a:ext>
            </a:extLst>
          </p:cNvPr>
          <p:cNvSpPr/>
          <p:nvPr/>
        </p:nvSpPr>
        <p:spPr bwMode="white">
          <a:xfrm>
            <a:off x="1288237" y="3306472"/>
            <a:ext cx="4217652" cy="109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088" y="1114736"/>
            <a:ext cx="2718283" cy="2531854"/>
          </a:xfrm>
          <a:prstGeom prst="rect">
            <a:avLst/>
          </a:prstGeom>
        </p:spPr>
      </p:pic>
      <p:pic>
        <p:nvPicPr>
          <p:cNvPr id="8" name="img_16777215">
            <a:extLst>
              <a:ext uri="{FF2B5EF4-FFF2-40B4-BE49-F238E27FC236}">
                <a16:creationId xmlns:a16="http://schemas.microsoft.com/office/drawing/2014/main" id="{AFA7C449-4ECF-2C7E-D6AD-D08DA0FF41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6" y="4705756"/>
            <a:ext cx="11520000" cy="174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55218E-EDE8-60B4-0554-E370C87905B3}"/>
              </a:ext>
            </a:extLst>
          </p:cNvPr>
          <p:cNvSpPr/>
          <p:nvPr/>
        </p:nvSpPr>
        <p:spPr bwMode="white">
          <a:xfrm>
            <a:off x="1288237" y="5439079"/>
            <a:ext cx="6159867" cy="1121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1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0E22C5-BC12-B080-60A0-8C16DD0CF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2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54B1AF6-2D02-C345-4E58-4F7428215A27}"/>
              </a:ext>
            </a:extLst>
          </p:cNvPr>
          <p:cNvSpPr/>
          <p:nvPr/>
        </p:nvSpPr>
        <p:spPr bwMode="white">
          <a:xfrm>
            <a:off x="1197818" y="1495152"/>
            <a:ext cx="228495" cy="248016"/>
          </a:xfrm>
          <a:prstGeom prst="rect">
            <a:avLst/>
          </a:prstGeom>
          <a:solidFill>
            <a:srgbClr val="FDEBF5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929A8B-02F4-3E9A-43BE-596C27EFCB48}"/>
              </a:ext>
            </a:extLst>
          </p:cNvPr>
          <p:cNvSpPr/>
          <p:nvPr/>
        </p:nvSpPr>
        <p:spPr bwMode="white">
          <a:xfrm>
            <a:off x="2273652" y="1495152"/>
            <a:ext cx="218975" cy="248016"/>
          </a:xfrm>
          <a:prstGeom prst="rect">
            <a:avLst/>
          </a:prstGeom>
          <a:solidFill>
            <a:srgbClr val="FDEBF5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BDF6F2-DC9D-E140-6443-A0060194F734}"/>
              </a:ext>
            </a:extLst>
          </p:cNvPr>
          <p:cNvSpPr/>
          <p:nvPr/>
        </p:nvSpPr>
        <p:spPr bwMode="white">
          <a:xfrm>
            <a:off x="5139371" y="1418839"/>
            <a:ext cx="228495" cy="23847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3A4852-C6F0-6513-0B05-A156328D2462}"/>
              </a:ext>
            </a:extLst>
          </p:cNvPr>
          <p:cNvSpPr/>
          <p:nvPr/>
        </p:nvSpPr>
        <p:spPr bwMode="white">
          <a:xfrm>
            <a:off x="8224066" y="1428378"/>
            <a:ext cx="218975" cy="238477"/>
          </a:xfrm>
          <a:prstGeom prst="rect">
            <a:avLst/>
          </a:prstGeom>
          <a:solidFill>
            <a:srgbClr val="E8F5D7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822CB15-9C0E-6B2B-8925-7D5F984D7B7E}"/>
              </a:ext>
            </a:extLst>
          </p:cNvPr>
          <p:cNvSpPr/>
          <p:nvPr/>
        </p:nvSpPr>
        <p:spPr bwMode="white">
          <a:xfrm>
            <a:off x="8919074" y="1428378"/>
            <a:ext cx="218975" cy="238477"/>
          </a:xfrm>
          <a:prstGeom prst="rect">
            <a:avLst/>
          </a:prstGeom>
          <a:solidFill>
            <a:srgbClr val="E8F5D7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66EEAA-38A3-D16A-DA8B-2A82C7301750}"/>
              </a:ext>
            </a:extLst>
          </p:cNvPr>
          <p:cNvSpPr/>
          <p:nvPr/>
        </p:nvSpPr>
        <p:spPr bwMode="white">
          <a:xfrm>
            <a:off x="4530049" y="1914872"/>
            <a:ext cx="218975" cy="23847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A582A87-50D1-3EE5-1786-5657B699D622}"/>
              </a:ext>
            </a:extLst>
          </p:cNvPr>
          <p:cNvSpPr/>
          <p:nvPr/>
        </p:nvSpPr>
        <p:spPr bwMode="white">
          <a:xfrm>
            <a:off x="5786776" y="1914872"/>
            <a:ext cx="218975" cy="23847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720F53B-DCF2-7962-AE48-F808801BBFB5}"/>
              </a:ext>
            </a:extLst>
          </p:cNvPr>
          <p:cNvSpPr/>
          <p:nvPr/>
        </p:nvSpPr>
        <p:spPr bwMode="white">
          <a:xfrm>
            <a:off x="7871801" y="2019802"/>
            <a:ext cx="218975" cy="238477"/>
          </a:xfrm>
          <a:prstGeom prst="rect">
            <a:avLst/>
          </a:prstGeom>
          <a:solidFill>
            <a:srgbClr val="E8F5D7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A59B8A8-F5D2-BD72-E505-7EA7D395B7BB}"/>
              </a:ext>
            </a:extLst>
          </p:cNvPr>
          <p:cNvSpPr/>
          <p:nvPr/>
        </p:nvSpPr>
        <p:spPr bwMode="white">
          <a:xfrm>
            <a:off x="9280859" y="2019802"/>
            <a:ext cx="218975" cy="238477"/>
          </a:xfrm>
          <a:prstGeom prst="rect">
            <a:avLst/>
          </a:prstGeom>
          <a:solidFill>
            <a:srgbClr val="E8F5D7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F3CF399-511B-30DA-06DC-880059DB9E11}"/>
              </a:ext>
            </a:extLst>
          </p:cNvPr>
          <p:cNvSpPr/>
          <p:nvPr/>
        </p:nvSpPr>
        <p:spPr bwMode="white">
          <a:xfrm>
            <a:off x="1197818" y="2525374"/>
            <a:ext cx="228495" cy="248016"/>
          </a:xfrm>
          <a:prstGeom prst="rect">
            <a:avLst/>
          </a:prstGeom>
          <a:solidFill>
            <a:srgbClr val="FDEBF5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CFC7CAF-7165-CF73-9011-7AC0F5F36397}"/>
              </a:ext>
            </a:extLst>
          </p:cNvPr>
          <p:cNvSpPr/>
          <p:nvPr/>
        </p:nvSpPr>
        <p:spPr bwMode="white">
          <a:xfrm>
            <a:off x="2273652" y="2525374"/>
            <a:ext cx="218975" cy="248016"/>
          </a:xfrm>
          <a:prstGeom prst="rect">
            <a:avLst/>
          </a:prstGeom>
          <a:solidFill>
            <a:srgbClr val="FDEBF5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4A10C2-6DA3-9076-9FCC-E2F64C8129C9}"/>
              </a:ext>
            </a:extLst>
          </p:cNvPr>
          <p:cNvSpPr/>
          <p:nvPr/>
        </p:nvSpPr>
        <p:spPr bwMode="white">
          <a:xfrm>
            <a:off x="4739504" y="2592147"/>
            <a:ext cx="228495" cy="248016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4532032-F521-6470-3CB0-33EAF33053FE}"/>
              </a:ext>
            </a:extLst>
          </p:cNvPr>
          <p:cNvSpPr/>
          <p:nvPr/>
        </p:nvSpPr>
        <p:spPr bwMode="white">
          <a:xfrm>
            <a:off x="5558280" y="2592147"/>
            <a:ext cx="228495" cy="248016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8055111-EA41-3BBC-F81A-E0FB0FE581D4}"/>
              </a:ext>
            </a:extLst>
          </p:cNvPr>
          <p:cNvSpPr/>
          <p:nvPr/>
        </p:nvSpPr>
        <p:spPr bwMode="white">
          <a:xfrm>
            <a:off x="8224066" y="2630304"/>
            <a:ext cx="218975" cy="238477"/>
          </a:xfrm>
          <a:prstGeom prst="rect">
            <a:avLst/>
          </a:prstGeom>
          <a:solidFill>
            <a:srgbClr val="E8F5D7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7A93AE3-7C70-0CF9-04A7-4B9068384BE3}"/>
              </a:ext>
            </a:extLst>
          </p:cNvPr>
          <p:cNvSpPr/>
          <p:nvPr/>
        </p:nvSpPr>
        <p:spPr bwMode="white">
          <a:xfrm>
            <a:off x="8909553" y="2639843"/>
            <a:ext cx="218975" cy="238477"/>
          </a:xfrm>
          <a:prstGeom prst="rect">
            <a:avLst/>
          </a:prstGeom>
          <a:solidFill>
            <a:srgbClr val="E8F5D7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1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2023-07-20T00:26:43Z</dcterms:created>
  <dcterms:modified xsi:type="dcterms:W3CDTF">2023-07-25T08:29:37Z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