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426017"/>
            <a:ext cx="66008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426142"/>
            <a:ext cx="60960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4FBA0B-9F83-3BF5-9FE7-F5CC3395F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856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39E65D2-1DDC-3726-EA0F-AD7228195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16995"/>
            <a:ext cx="11520000" cy="3749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CE94F4-3FDE-6047-86B4-8CA8FEFBB714}"/>
              </a:ext>
            </a:extLst>
          </p:cNvPr>
          <p:cNvSpPr/>
          <p:nvPr/>
        </p:nvSpPr>
        <p:spPr bwMode="white">
          <a:xfrm>
            <a:off x="1264462" y="4517954"/>
            <a:ext cx="2056462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74F5C4-8A46-BCBC-BE38-FC503761B7D6}"/>
              </a:ext>
            </a:extLst>
          </p:cNvPr>
          <p:cNvSpPr/>
          <p:nvPr/>
        </p:nvSpPr>
        <p:spPr bwMode="white">
          <a:xfrm>
            <a:off x="7662347" y="4517954"/>
            <a:ext cx="2056462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0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3034D6-575E-08C4-8B6D-C11B50724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8119F30-892B-13C0-8A06-27A049F81361}"/>
              </a:ext>
            </a:extLst>
          </p:cNvPr>
          <p:cNvSpPr/>
          <p:nvPr/>
        </p:nvSpPr>
        <p:spPr bwMode="white">
          <a:xfrm>
            <a:off x="4558611" y="2141715"/>
            <a:ext cx="4264878" cy="1063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4276C5AF-7E6F-29A5-789F-E0155E595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15425"/>
            <a:ext cx="11520000" cy="3242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6C4463-8AE2-39A8-BC8D-63A756BAC2F6}"/>
              </a:ext>
            </a:extLst>
          </p:cNvPr>
          <p:cNvSpPr/>
          <p:nvPr/>
        </p:nvSpPr>
        <p:spPr bwMode="white">
          <a:xfrm>
            <a:off x="997884" y="5217638"/>
            <a:ext cx="3027570" cy="131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A87281-E47E-3A7A-33F8-7DA904A6A053}"/>
              </a:ext>
            </a:extLst>
          </p:cNvPr>
          <p:cNvSpPr/>
          <p:nvPr/>
        </p:nvSpPr>
        <p:spPr bwMode="white">
          <a:xfrm>
            <a:off x="4910876" y="5370230"/>
            <a:ext cx="4487648" cy="1014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43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52BFA0-7884-C7D8-59E5-C2CADF2CE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75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0840498-ADCB-875F-D4A7-158524954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13991"/>
            <a:ext cx="11520000" cy="3852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DD0063-994D-9097-37AB-682B2A1F6F45}"/>
              </a:ext>
            </a:extLst>
          </p:cNvPr>
          <p:cNvSpPr/>
          <p:nvPr/>
        </p:nvSpPr>
        <p:spPr bwMode="white">
          <a:xfrm>
            <a:off x="807470" y="3888834"/>
            <a:ext cx="9298063" cy="98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8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