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07729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3407854"/>
            <a:ext cx="64674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391179-8FFB-6124-C20C-494E7347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E36493-375B-B1A2-1DAC-51A79F6BAAC2}"/>
              </a:ext>
            </a:extLst>
          </p:cNvPr>
          <p:cNvSpPr/>
          <p:nvPr/>
        </p:nvSpPr>
        <p:spPr bwMode="white">
          <a:xfrm>
            <a:off x="1883305" y="2779438"/>
            <a:ext cx="257057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3277AB-8377-9C6D-E072-CD230793D600}"/>
              </a:ext>
            </a:extLst>
          </p:cNvPr>
          <p:cNvSpPr/>
          <p:nvPr/>
        </p:nvSpPr>
        <p:spPr bwMode="white">
          <a:xfrm>
            <a:off x="5653487" y="2779438"/>
            <a:ext cx="257057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686216-3482-5B37-53CA-CACA89D80CCC}"/>
              </a:ext>
            </a:extLst>
          </p:cNvPr>
          <p:cNvSpPr/>
          <p:nvPr/>
        </p:nvSpPr>
        <p:spPr bwMode="white">
          <a:xfrm>
            <a:off x="9794975" y="2779438"/>
            <a:ext cx="257057" cy="161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EFFBA8-57CD-C8FC-E91F-48DE7DF4FB3E}"/>
              </a:ext>
            </a:extLst>
          </p:cNvPr>
          <p:cNvSpPr/>
          <p:nvPr/>
        </p:nvSpPr>
        <p:spPr bwMode="white">
          <a:xfrm>
            <a:off x="1883305" y="3674820"/>
            <a:ext cx="257057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0D9691-8BA4-59BF-F8EF-584DB54C5CED}"/>
              </a:ext>
            </a:extLst>
          </p:cNvPr>
          <p:cNvSpPr/>
          <p:nvPr/>
        </p:nvSpPr>
        <p:spPr bwMode="white">
          <a:xfrm>
            <a:off x="6212264" y="3674820"/>
            <a:ext cx="250478" cy="171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9EF7560-E040-F25B-1F41-1EF41952A0B6}"/>
              </a:ext>
            </a:extLst>
          </p:cNvPr>
          <p:cNvSpPr/>
          <p:nvPr/>
        </p:nvSpPr>
        <p:spPr bwMode="white">
          <a:xfrm>
            <a:off x="9794975" y="3674820"/>
            <a:ext cx="257057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EA094A75-7A79-9607-211C-03935B821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08730"/>
            <a:ext cx="11520000" cy="264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212F247-AB76-DDB0-DA05-A3C2D4FC645A}"/>
              </a:ext>
            </a:extLst>
          </p:cNvPr>
          <p:cNvSpPr/>
          <p:nvPr/>
        </p:nvSpPr>
        <p:spPr bwMode="white">
          <a:xfrm>
            <a:off x="11070743" y="5114056"/>
            <a:ext cx="238016" cy="20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F8D94E2-63D0-21CE-9CFD-E1E3BCB4106A}"/>
              </a:ext>
            </a:extLst>
          </p:cNvPr>
          <p:cNvSpPr/>
          <p:nvPr/>
        </p:nvSpPr>
        <p:spPr bwMode="white">
          <a:xfrm>
            <a:off x="11070743" y="5733489"/>
            <a:ext cx="238016" cy="20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E278A0C-1F29-212D-66AE-D79AE00930BE}"/>
              </a:ext>
            </a:extLst>
          </p:cNvPr>
          <p:cNvSpPr/>
          <p:nvPr/>
        </p:nvSpPr>
        <p:spPr bwMode="white">
          <a:xfrm>
            <a:off x="10985057" y="6305274"/>
            <a:ext cx="352263" cy="343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9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9CFA00-ABE7-9B88-9225-1BCDAF0C3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119233-DC33-D017-030B-A502EEF59A80}"/>
              </a:ext>
            </a:extLst>
          </p:cNvPr>
          <p:cNvSpPr/>
          <p:nvPr/>
        </p:nvSpPr>
        <p:spPr bwMode="white">
          <a:xfrm>
            <a:off x="1283504" y="2884602"/>
            <a:ext cx="2770022" cy="110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42B1B3A-4D4F-24BE-538E-8BBE027F6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1" y="4199569"/>
            <a:ext cx="11520000" cy="1771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6D8EC9-BCEB-40D4-37BE-550C15C49519}"/>
              </a:ext>
            </a:extLst>
          </p:cNvPr>
          <p:cNvSpPr/>
          <p:nvPr/>
        </p:nvSpPr>
        <p:spPr bwMode="white">
          <a:xfrm>
            <a:off x="1278812" y="4716262"/>
            <a:ext cx="3494082" cy="116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9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F8AF80-A8E4-A254-DF5D-610D3249D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8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B28F49-51C7-019B-8C8A-357CB7E5FA14}"/>
              </a:ext>
            </a:extLst>
          </p:cNvPr>
          <p:cNvSpPr/>
          <p:nvPr/>
        </p:nvSpPr>
        <p:spPr bwMode="white">
          <a:xfrm>
            <a:off x="5444033" y="1265411"/>
            <a:ext cx="4077039" cy="1772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