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5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587" y="2480881"/>
            <a:ext cx="6600825" cy="10001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37" y="3481006"/>
            <a:ext cx="6334125" cy="1133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C1A9380-AF0B-D20B-640B-90B858BB2D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19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EE0228B-7861-D199-3C56-8953A72B694F}"/>
              </a:ext>
            </a:extLst>
          </p:cNvPr>
          <p:cNvSpPr/>
          <p:nvPr/>
        </p:nvSpPr>
        <p:spPr bwMode="white">
          <a:xfrm>
            <a:off x="1911867" y="2029753"/>
            <a:ext cx="418909" cy="267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E102F5E-2BF5-26A9-2562-47178F3F78F1}"/>
              </a:ext>
            </a:extLst>
          </p:cNvPr>
          <p:cNvSpPr/>
          <p:nvPr/>
        </p:nvSpPr>
        <p:spPr bwMode="white">
          <a:xfrm>
            <a:off x="4825190" y="2029753"/>
            <a:ext cx="418909" cy="267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61680EA-D484-57F1-64AA-A136A438F6B8}"/>
              </a:ext>
            </a:extLst>
          </p:cNvPr>
          <p:cNvSpPr/>
          <p:nvPr/>
        </p:nvSpPr>
        <p:spPr bwMode="white">
          <a:xfrm>
            <a:off x="7738512" y="2029753"/>
            <a:ext cx="409388" cy="257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19271FB-424F-77D6-9350-14DF11570F2C}"/>
              </a:ext>
            </a:extLst>
          </p:cNvPr>
          <p:cNvSpPr/>
          <p:nvPr/>
        </p:nvSpPr>
        <p:spPr bwMode="white">
          <a:xfrm>
            <a:off x="10651834" y="2029753"/>
            <a:ext cx="371306" cy="267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CA701C0-CFD5-36B9-42B3-24C93FAE41BD}"/>
              </a:ext>
            </a:extLst>
          </p:cNvPr>
          <p:cNvSpPr/>
          <p:nvPr/>
        </p:nvSpPr>
        <p:spPr bwMode="white">
          <a:xfrm>
            <a:off x="1911867" y="2640406"/>
            <a:ext cx="418909" cy="257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A56617A-4665-7A78-AFE3-6EDFCFE246C0}"/>
              </a:ext>
            </a:extLst>
          </p:cNvPr>
          <p:cNvSpPr/>
          <p:nvPr/>
        </p:nvSpPr>
        <p:spPr bwMode="white">
          <a:xfrm>
            <a:off x="4844231" y="2640406"/>
            <a:ext cx="342743" cy="257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D9AA4C8-2068-8BA2-AB39-5727C213378A}"/>
              </a:ext>
            </a:extLst>
          </p:cNvPr>
          <p:cNvSpPr/>
          <p:nvPr/>
        </p:nvSpPr>
        <p:spPr bwMode="white">
          <a:xfrm>
            <a:off x="7919404" y="2640406"/>
            <a:ext cx="418910" cy="257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438C65B-CDAE-7469-59A5-C1C448121D46}"/>
              </a:ext>
            </a:extLst>
          </p:cNvPr>
          <p:cNvSpPr/>
          <p:nvPr/>
        </p:nvSpPr>
        <p:spPr bwMode="white">
          <a:xfrm>
            <a:off x="10832727" y="2640406"/>
            <a:ext cx="418909" cy="257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>
            <a:extLst>
              <a:ext uri="{FF2B5EF4-FFF2-40B4-BE49-F238E27FC236}">
                <a16:creationId xmlns:a16="http://schemas.microsoft.com/office/drawing/2014/main" id="{379D025D-CAD7-DD9C-7472-1F118798D6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079313"/>
            <a:ext cx="11520000" cy="35145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F6178CC-1568-C5E7-5FF7-6D1220470287}"/>
              </a:ext>
            </a:extLst>
          </p:cNvPr>
          <p:cNvSpPr/>
          <p:nvPr/>
        </p:nvSpPr>
        <p:spPr bwMode="white">
          <a:xfrm>
            <a:off x="3854082" y="4717511"/>
            <a:ext cx="371305" cy="238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CE53DE4-4FE1-275B-0A39-47A9BC8A0EB4}"/>
              </a:ext>
            </a:extLst>
          </p:cNvPr>
          <p:cNvSpPr/>
          <p:nvPr/>
        </p:nvSpPr>
        <p:spPr bwMode="white">
          <a:xfrm>
            <a:off x="5139371" y="4717511"/>
            <a:ext cx="371305" cy="238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BA0DFCB-EEE0-53C9-40C6-6F669527267D}"/>
              </a:ext>
            </a:extLst>
          </p:cNvPr>
          <p:cNvSpPr/>
          <p:nvPr/>
        </p:nvSpPr>
        <p:spPr bwMode="white">
          <a:xfrm>
            <a:off x="6415140" y="4717511"/>
            <a:ext cx="380826" cy="238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CDD5A5FE-7B61-740A-0232-DDA1A2DF8033}"/>
              </a:ext>
            </a:extLst>
          </p:cNvPr>
          <p:cNvSpPr/>
          <p:nvPr/>
        </p:nvSpPr>
        <p:spPr bwMode="white">
          <a:xfrm>
            <a:off x="7690909" y="4717511"/>
            <a:ext cx="380826" cy="238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F9D6EC53-BFBE-0455-8DD1-871985D5DA3F}"/>
              </a:ext>
            </a:extLst>
          </p:cNvPr>
          <p:cNvSpPr/>
          <p:nvPr/>
        </p:nvSpPr>
        <p:spPr bwMode="white">
          <a:xfrm>
            <a:off x="8976198" y="4717511"/>
            <a:ext cx="371305" cy="238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0B0FE405-1390-540D-DC34-11529FA47F70}"/>
              </a:ext>
            </a:extLst>
          </p:cNvPr>
          <p:cNvSpPr/>
          <p:nvPr/>
        </p:nvSpPr>
        <p:spPr bwMode="white">
          <a:xfrm>
            <a:off x="2568793" y="5355646"/>
            <a:ext cx="380826" cy="238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1F47DA2E-D07B-89C4-79A8-B194BBBACF1C}"/>
              </a:ext>
            </a:extLst>
          </p:cNvPr>
          <p:cNvSpPr/>
          <p:nvPr/>
        </p:nvSpPr>
        <p:spPr bwMode="white">
          <a:xfrm>
            <a:off x="3854082" y="5355646"/>
            <a:ext cx="380826" cy="238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58DF9C3D-9D8D-6EFB-25FB-6437D3C409EF}"/>
              </a:ext>
            </a:extLst>
          </p:cNvPr>
          <p:cNvSpPr/>
          <p:nvPr/>
        </p:nvSpPr>
        <p:spPr bwMode="white">
          <a:xfrm>
            <a:off x="6415140" y="5355646"/>
            <a:ext cx="371305" cy="238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E30537E1-17F6-4460-58F4-D0334D1E4813}"/>
              </a:ext>
            </a:extLst>
          </p:cNvPr>
          <p:cNvSpPr/>
          <p:nvPr/>
        </p:nvSpPr>
        <p:spPr bwMode="white">
          <a:xfrm>
            <a:off x="7690909" y="5355646"/>
            <a:ext cx="380826" cy="238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DD7EF8E5-4CBC-A629-4667-52822D32C6DD}"/>
              </a:ext>
            </a:extLst>
          </p:cNvPr>
          <p:cNvSpPr/>
          <p:nvPr/>
        </p:nvSpPr>
        <p:spPr bwMode="white">
          <a:xfrm>
            <a:off x="8976198" y="5355646"/>
            <a:ext cx="371305" cy="238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87383C28-33D1-0C21-B2B7-BDF7EE03B781}"/>
              </a:ext>
            </a:extLst>
          </p:cNvPr>
          <p:cNvSpPr/>
          <p:nvPr/>
        </p:nvSpPr>
        <p:spPr bwMode="white">
          <a:xfrm>
            <a:off x="2578314" y="5993781"/>
            <a:ext cx="371305" cy="238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0E2E89C3-F491-1C6C-6D41-76028D858F40}"/>
              </a:ext>
            </a:extLst>
          </p:cNvPr>
          <p:cNvSpPr/>
          <p:nvPr/>
        </p:nvSpPr>
        <p:spPr bwMode="white">
          <a:xfrm>
            <a:off x="3854082" y="5993781"/>
            <a:ext cx="380826" cy="238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16CD2BB5-0602-176B-DDAB-304F71B6C6C9}"/>
              </a:ext>
            </a:extLst>
          </p:cNvPr>
          <p:cNvSpPr/>
          <p:nvPr/>
        </p:nvSpPr>
        <p:spPr bwMode="white">
          <a:xfrm>
            <a:off x="5129851" y="5993781"/>
            <a:ext cx="380826" cy="238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773563B5-D5BC-56DD-0EFD-150187753EC1}"/>
              </a:ext>
            </a:extLst>
          </p:cNvPr>
          <p:cNvSpPr/>
          <p:nvPr/>
        </p:nvSpPr>
        <p:spPr bwMode="white">
          <a:xfrm>
            <a:off x="6415140" y="5993781"/>
            <a:ext cx="371305" cy="238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C4F83987-AD00-170A-489E-E73BA254EFC7}"/>
              </a:ext>
            </a:extLst>
          </p:cNvPr>
          <p:cNvSpPr/>
          <p:nvPr/>
        </p:nvSpPr>
        <p:spPr bwMode="white">
          <a:xfrm>
            <a:off x="7690909" y="5993781"/>
            <a:ext cx="380826" cy="238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523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4DD414B-33BF-7951-27AE-6DDB18BF0B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46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AF65E23-E7A7-2293-41CB-F905F425EC95}"/>
              </a:ext>
            </a:extLst>
          </p:cNvPr>
          <p:cNvSpPr/>
          <p:nvPr/>
        </p:nvSpPr>
        <p:spPr bwMode="white">
          <a:xfrm>
            <a:off x="1188297" y="1180145"/>
            <a:ext cx="228495" cy="257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1CAACB3-E139-F6E9-ECD2-2143E5A2A383}"/>
              </a:ext>
            </a:extLst>
          </p:cNvPr>
          <p:cNvSpPr/>
          <p:nvPr/>
        </p:nvSpPr>
        <p:spPr bwMode="white">
          <a:xfrm>
            <a:off x="2454545" y="1180145"/>
            <a:ext cx="238016" cy="267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13378BE-1700-0670-5185-1CED22EB20AD}"/>
              </a:ext>
            </a:extLst>
          </p:cNvPr>
          <p:cNvSpPr/>
          <p:nvPr/>
        </p:nvSpPr>
        <p:spPr bwMode="white">
          <a:xfrm>
            <a:off x="4825190" y="1180145"/>
            <a:ext cx="238016" cy="267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A067B8A-C42D-B151-07A0-A82C00659213}"/>
              </a:ext>
            </a:extLst>
          </p:cNvPr>
          <p:cNvSpPr/>
          <p:nvPr/>
        </p:nvSpPr>
        <p:spPr bwMode="white">
          <a:xfrm>
            <a:off x="6091438" y="1180145"/>
            <a:ext cx="238016" cy="267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1F664E5-26C4-0C06-11D8-449101394469}"/>
              </a:ext>
            </a:extLst>
          </p:cNvPr>
          <p:cNvSpPr/>
          <p:nvPr/>
        </p:nvSpPr>
        <p:spPr bwMode="white">
          <a:xfrm>
            <a:off x="8462082" y="1180145"/>
            <a:ext cx="247537" cy="257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685219B-E4AE-8753-D8DA-7B309582B96A}"/>
              </a:ext>
            </a:extLst>
          </p:cNvPr>
          <p:cNvSpPr/>
          <p:nvPr/>
        </p:nvSpPr>
        <p:spPr bwMode="white">
          <a:xfrm>
            <a:off x="9737851" y="1180145"/>
            <a:ext cx="238016" cy="267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75B742A-5C1C-FA79-7D5D-29A52E4FE9EC}"/>
              </a:ext>
            </a:extLst>
          </p:cNvPr>
          <p:cNvSpPr/>
          <p:nvPr/>
        </p:nvSpPr>
        <p:spPr bwMode="white">
          <a:xfrm>
            <a:off x="1178776" y="1790486"/>
            <a:ext cx="238016" cy="267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706E82F-1B54-2115-18F1-02F8F73997E8}"/>
              </a:ext>
            </a:extLst>
          </p:cNvPr>
          <p:cNvSpPr/>
          <p:nvPr/>
        </p:nvSpPr>
        <p:spPr bwMode="white">
          <a:xfrm>
            <a:off x="2454545" y="1790486"/>
            <a:ext cx="238016" cy="257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2550A5B-97D0-BB18-AF0E-D3569F23E7C1}"/>
              </a:ext>
            </a:extLst>
          </p:cNvPr>
          <p:cNvSpPr/>
          <p:nvPr/>
        </p:nvSpPr>
        <p:spPr bwMode="white">
          <a:xfrm>
            <a:off x="4825190" y="1790486"/>
            <a:ext cx="238016" cy="267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D875A01-26A4-F6AC-EA4A-989800721667}"/>
              </a:ext>
            </a:extLst>
          </p:cNvPr>
          <p:cNvSpPr/>
          <p:nvPr/>
        </p:nvSpPr>
        <p:spPr bwMode="white">
          <a:xfrm>
            <a:off x="6091438" y="1790486"/>
            <a:ext cx="238016" cy="267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C43C274-188D-A87A-2223-0A4942047113}"/>
              </a:ext>
            </a:extLst>
          </p:cNvPr>
          <p:cNvSpPr/>
          <p:nvPr/>
        </p:nvSpPr>
        <p:spPr bwMode="white">
          <a:xfrm>
            <a:off x="8462082" y="1790486"/>
            <a:ext cx="238016" cy="267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1AB1C45-A0F7-C3E0-57DB-EAD41667695B}"/>
              </a:ext>
            </a:extLst>
          </p:cNvPr>
          <p:cNvSpPr/>
          <p:nvPr/>
        </p:nvSpPr>
        <p:spPr bwMode="white">
          <a:xfrm>
            <a:off x="9737851" y="1790486"/>
            <a:ext cx="247537" cy="257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D57151F5-FBAE-BB96-A5ED-B18266324285}"/>
              </a:ext>
            </a:extLst>
          </p:cNvPr>
          <p:cNvSpPr/>
          <p:nvPr/>
        </p:nvSpPr>
        <p:spPr bwMode="white">
          <a:xfrm>
            <a:off x="1178776" y="2400827"/>
            <a:ext cx="247537" cy="257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B3291FB2-5C33-57F3-4D2C-C1C0555E9F03}"/>
              </a:ext>
            </a:extLst>
          </p:cNvPr>
          <p:cNvSpPr/>
          <p:nvPr/>
        </p:nvSpPr>
        <p:spPr bwMode="white">
          <a:xfrm>
            <a:off x="2454545" y="2400827"/>
            <a:ext cx="247537" cy="257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36140E14-AD9B-DE3B-7443-F6A65085C897}"/>
              </a:ext>
            </a:extLst>
          </p:cNvPr>
          <p:cNvSpPr/>
          <p:nvPr/>
        </p:nvSpPr>
        <p:spPr bwMode="white">
          <a:xfrm>
            <a:off x="4815669" y="2400827"/>
            <a:ext cx="257057" cy="257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062EAE2A-59E9-9A94-C9D2-E95D7F55EB81}"/>
              </a:ext>
            </a:extLst>
          </p:cNvPr>
          <p:cNvSpPr/>
          <p:nvPr/>
        </p:nvSpPr>
        <p:spPr bwMode="white">
          <a:xfrm>
            <a:off x="6100958" y="2400827"/>
            <a:ext cx="238016" cy="267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AB2D32C8-F94E-752C-76AA-A8AD9A12DBBB}"/>
              </a:ext>
            </a:extLst>
          </p:cNvPr>
          <p:cNvSpPr/>
          <p:nvPr/>
        </p:nvSpPr>
        <p:spPr bwMode="white">
          <a:xfrm>
            <a:off x="8471603" y="2400827"/>
            <a:ext cx="238016" cy="267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43C545EB-9E55-FC51-FD2B-F343527DEEB6}"/>
              </a:ext>
            </a:extLst>
          </p:cNvPr>
          <p:cNvSpPr/>
          <p:nvPr/>
        </p:nvSpPr>
        <p:spPr bwMode="white">
          <a:xfrm>
            <a:off x="9737851" y="2400827"/>
            <a:ext cx="238016" cy="267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img_16777215">
            <a:extLst>
              <a:ext uri="{FF2B5EF4-FFF2-40B4-BE49-F238E27FC236}">
                <a16:creationId xmlns:a16="http://schemas.microsoft.com/office/drawing/2014/main" id="{C43BACA2-C665-032D-3B76-6C7B1E1C5E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911521"/>
            <a:ext cx="11520000" cy="19158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1D7E282D-E4B7-2BCB-4EEF-8B7166A74D55}"/>
              </a:ext>
            </a:extLst>
          </p:cNvPr>
          <p:cNvSpPr/>
          <p:nvPr/>
        </p:nvSpPr>
        <p:spPr bwMode="white">
          <a:xfrm>
            <a:off x="816990" y="3664528"/>
            <a:ext cx="4386605" cy="960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86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1007D6C-69F1-C2B9-FFCC-97E609A46F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391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87F19C2-AD87-3B25-459A-E4C3859366B8}"/>
              </a:ext>
            </a:extLst>
          </p:cNvPr>
          <p:cNvSpPr/>
          <p:nvPr/>
        </p:nvSpPr>
        <p:spPr bwMode="white">
          <a:xfrm>
            <a:off x="826512" y="1574276"/>
            <a:ext cx="3717208" cy="1196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48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EED6ECB-156B-6441-A011-6A6D927CDF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945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6BE4B71-76D3-E967-EBB5-A9B3A7B0CABC}"/>
              </a:ext>
            </a:extLst>
          </p:cNvPr>
          <p:cNvSpPr/>
          <p:nvPr/>
        </p:nvSpPr>
        <p:spPr bwMode="white">
          <a:xfrm>
            <a:off x="1721454" y="2140525"/>
            <a:ext cx="238016" cy="266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E3DA66A-A45C-3A45-E6AB-451399374F4B}"/>
              </a:ext>
            </a:extLst>
          </p:cNvPr>
          <p:cNvSpPr/>
          <p:nvPr/>
        </p:nvSpPr>
        <p:spPr bwMode="white">
          <a:xfrm>
            <a:off x="5367867" y="2140525"/>
            <a:ext cx="247537" cy="266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BF3EB06-5868-30FF-B2C5-1482F672D5EB}"/>
              </a:ext>
            </a:extLst>
          </p:cNvPr>
          <p:cNvSpPr/>
          <p:nvPr/>
        </p:nvSpPr>
        <p:spPr bwMode="white">
          <a:xfrm>
            <a:off x="9014280" y="2150047"/>
            <a:ext cx="238016" cy="257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884AA14-A354-860A-1F46-02B669159A98}"/>
              </a:ext>
            </a:extLst>
          </p:cNvPr>
          <p:cNvSpPr/>
          <p:nvPr/>
        </p:nvSpPr>
        <p:spPr bwMode="white">
          <a:xfrm>
            <a:off x="1188297" y="2749903"/>
            <a:ext cx="228495" cy="266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A4C9805-6FBD-2A99-9377-24DA211DD3BE}"/>
              </a:ext>
            </a:extLst>
          </p:cNvPr>
          <p:cNvSpPr/>
          <p:nvPr/>
        </p:nvSpPr>
        <p:spPr bwMode="white">
          <a:xfrm>
            <a:off x="4825190" y="2749903"/>
            <a:ext cx="238016" cy="266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664411C-3F6E-2EDC-2119-38C61078A439}"/>
              </a:ext>
            </a:extLst>
          </p:cNvPr>
          <p:cNvSpPr/>
          <p:nvPr/>
        </p:nvSpPr>
        <p:spPr bwMode="white">
          <a:xfrm>
            <a:off x="8462082" y="2749903"/>
            <a:ext cx="238016" cy="266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32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2023-07-20T00:26:43Z</dcterms:created>
  <dcterms:modified xsi:type="dcterms:W3CDTF">2023-07-25T08:32:58Z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