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389441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3389566"/>
            <a:ext cx="620077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FCAFFE-5BA5-A93E-ADA7-303728240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3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25E032-F90E-3AFF-EF76-724B77BBA8BB}"/>
              </a:ext>
            </a:extLst>
          </p:cNvPr>
          <p:cNvSpPr/>
          <p:nvPr/>
        </p:nvSpPr>
        <p:spPr bwMode="white">
          <a:xfrm>
            <a:off x="1883305" y="3333133"/>
            <a:ext cx="247537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EE8583-4E4E-0221-9FD2-CECB0B4DF744}"/>
              </a:ext>
            </a:extLst>
          </p:cNvPr>
          <p:cNvSpPr/>
          <p:nvPr/>
        </p:nvSpPr>
        <p:spPr bwMode="white">
          <a:xfrm>
            <a:off x="2921057" y="3333133"/>
            <a:ext cx="247537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A4562D-E364-D85A-994C-802ECBD762F1}"/>
              </a:ext>
            </a:extLst>
          </p:cNvPr>
          <p:cNvSpPr/>
          <p:nvPr/>
        </p:nvSpPr>
        <p:spPr bwMode="white">
          <a:xfrm>
            <a:off x="3863603" y="3333133"/>
            <a:ext cx="447471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CDE107-03AB-0F65-2023-D33D22BA1CB8}"/>
              </a:ext>
            </a:extLst>
          </p:cNvPr>
          <p:cNvSpPr/>
          <p:nvPr/>
        </p:nvSpPr>
        <p:spPr bwMode="white">
          <a:xfrm>
            <a:off x="7652826" y="3333133"/>
            <a:ext cx="238016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DA3F07-12A3-456F-F603-C16F6CF4BEF3}"/>
              </a:ext>
            </a:extLst>
          </p:cNvPr>
          <p:cNvSpPr/>
          <p:nvPr/>
        </p:nvSpPr>
        <p:spPr bwMode="white">
          <a:xfrm>
            <a:off x="8690578" y="3333133"/>
            <a:ext cx="257057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58D9B4-75D4-6D59-3DE6-0D71A7CAAE3E}"/>
              </a:ext>
            </a:extLst>
          </p:cNvPr>
          <p:cNvSpPr/>
          <p:nvPr/>
        </p:nvSpPr>
        <p:spPr bwMode="white">
          <a:xfrm>
            <a:off x="9642644" y="3333133"/>
            <a:ext cx="447471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81CD64D-F0B1-1B3A-B369-430757346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23948"/>
            <a:ext cx="11520000" cy="2356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8838E3-228D-7413-54B3-752AD13BAC55}"/>
              </a:ext>
            </a:extLst>
          </p:cNvPr>
          <p:cNvSpPr/>
          <p:nvPr/>
        </p:nvSpPr>
        <p:spPr bwMode="white">
          <a:xfrm>
            <a:off x="6605553" y="5213639"/>
            <a:ext cx="4122446" cy="10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0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8E3C80-12F5-7ABC-10D4-D290F0CA7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317"/>
            <a:ext cx="11520000" cy="313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D7F3E4-93FE-80A0-B46E-79946C09B1DA}"/>
              </a:ext>
            </a:extLst>
          </p:cNvPr>
          <p:cNvSpPr/>
          <p:nvPr/>
        </p:nvSpPr>
        <p:spPr bwMode="white">
          <a:xfrm>
            <a:off x="1283504" y="2045617"/>
            <a:ext cx="6759669" cy="1113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903804B-B4F5-C342-9E7D-488675635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0" y="3240919"/>
            <a:ext cx="11520000" cy="354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9984B5-B9E6-8B3E-9173-0736C96B6665}"/>
              </a:ext>
            </a:extLst>
          </p:cNvPr>
          <p:cNvSpPr/>
          <p:nvPr/>
        </p:nvSpPr>
        <p:spPr bwMode="white">
          <a:xfrm>
            <a:off x="1250531" y="3719905"/>
            <a:ext cx="3494082" cy="112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E9FB50-FA14-25C2-1222-DADD869695DE}"/>
              </a:ext>
            </a:extLst>
          </p:cNvPr>
          <p:cNvSpPr/>
          <p:nvPr/>
        </p:nvSpPr>
        <p:spPr bwMode="white">
          <a:xfrm>
            <a:off x="1250531" y="5672650"/>
            <a:ext cx="5160198" cy="1115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7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57427A-D489-D3AD-D2E9-BCABAF661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7CAB45-554A-2640-E7EA-DCE93CBBE8BF}"/>
              </a:ext>
            </a:extLst>
          </p:cNvPr>
          <p:cNvSpPr/>
          <p:nvPr/>
        </p:nvSpPr>
        <p:spPr bwMode="white">
          <a:xfrm>
            <a:off x="8319272" y="1263193"/>
            <a:ext cx="3132297" cy="2180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0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