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6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435161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7" y="3435286"/>
            <a:ext cx="926782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33BC3B-8105-792D-6CCF-A5F4E867F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3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7B7875-7FB7-BC5A-4B5B-300AC4277FF0}"/>
              </a:ext>
            </a:extLst>
          </p:cNvPr>
          <p:cNvSpPr/>
          <p:nvPr/>
        </p:nvSpPr>
        <p:spPr bwMode="white">
          <a:xfrm>
            <a:off x="2045157" y="2237990"/>
            <a:ext cx="437950" cy="27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D95FE4-295D-F7F1-2C84-91BE88A16340}"/>
              </a:ext>
            </a:extLst>
          </p:cNvPr>
          <p:cNvSpPr/>
          <p:nvPr/>
        </p:nvSpPr>
        <p:spPr bwMode="white">
          <a:xfrm>
            <a:off x="4663338" y="2237990"/>
            <a:ext cx="447471" cy="266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4C22ED-17A6-5221-E461-02B2DCA7D74B}"/>
              </a:ext>
            </a:extLst>
          </p:cNvPr>
          <p:cNvSpPr/>
          <p:nvPr/>
        </p:nvSpPr>
        <p:spPr bwMode="white">
          <a:xfrm>
            <a:off x="7300561" y="2237990"/>
            <a:ext cx="447471" cy="27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7A361B-92B5-66A7-B084-C1A23F47B150}"/>
              </a:ext>
            </a:extLst>
          </p:cNvPr>
          <p:cNvSpPr/>
          <p:nvPr/>
        </p:nvSpPr>
        <p:spPr bwMode="white">
          <a:xfrm>
            <a:off x="9899702" y="2237990"/>
            <a:ext cx="437950" cy="27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4376A4-9B6D-535A-FA1A-AF362BA38DAB}"/>
              </a:ext>
            </a:extLst>
          </p:cNvPr>
          <p:cNvSpPr/>
          <p:nvPr/>
        </p:nvSpPr>
        <p:spPr bwMode="white">
          <a:xfrm>
            <a:off x="2045157" y="2657440"/>
            <a:ext cx="247537" cy="266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9AB2C7-0AD8-8C94-E157-A65239EDAEB1}"/>
              </a:ext>
            </a:extLst>
          </p:cNvPr>
          <p:cNvSpPr/>
          <p:nvPr/>
        </p:nvSpPr>
        <p:spPr bwMode="white">
          <a:xfrm>
            <a:off x="4663338" y="2657440"/>
            <a:ext cx="437950" cy="266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6F977D-3FCA-192B-63D6-7068D0CD9F89}"/>
              </a:ext>
            </a:extLst>
          </p:cNvPr>
          <p:cNvSpPr/>
          <p:nvPr/>
        </p:nvSpPr>
        <p:spPr bwMode="white">
          <a:xfrm>
            <a:off x="7291041" y="2657440"/>
            <a:ext cx="447471" cy="266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2290244-9E90-A718-294E-5E39EF8AFF07}"/>
              </a:ext>
            </a:extLst>
          </p:cNvPr>
          <p:cNvSpPr/>
          <p:nvPr/>
        </p:nvSpPr>
        <p:spPr bwMode="white">
          <a:xfrm>
            <a:off x="9899702" y="2657440"/>
            <a:ext cx="437950" cy="266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1C8ED3-ABDA-1743-97F7-1BEE767DEA91}"/>
              </a:ext>
            </a:extLst>
          </p:cNvPr>
          <p:cNvSpPr/>
          <p:nvPr/>
        </p:nvSpPr>
        <p:spPr bwMode="white">
          <a:xfrm>
            <a:off x="2016595" y="3057823"/>
            <a:ext cx="447471" cy="27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BBA3316-5F9D-0329-744F-819B81121BE7}"/>
              </a:ext>
            </a:extLst>
          </p:cNvPr>
          <p:cNvSpPr/>
          <p:nvPr/>
        </p:nvSpPr>
        <p:spPr bwMode="white">
          <a:xfrm>
            <a:off x="4672859" y="3057823"/>
            <a:ext cx="418909" cy="27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84676AA-D99F-1CA8-3C11-60E96C4ABA33}"/>
              </a:ext>
            </a:extLst>
          </p:cNvPr>
          <p:cNvSpPr/>
          <p:nvPr/>
        </p:nvSpPr>
        <p:spPr bwMode="white">
          <a:xfrm>
            <a:off x="7281520" y="3057823"/>
            <a:ext cx="437950" cy="27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19E7752-6830-2ED9-7D48-66FD4C36C1F7}"/>
              </a:ext>
            </a:extLst>
          </p:cNvPr>
          <p:cNvSpPr/>
          <p:nvPr/>
        </p:nvSpPr>
        <p:spPr bwMode="white">
          <a:xfrm>
            <a:off x="9880661" y="3057823"/>
            <a:ext cx="447471" cy="276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33F0363C-B391-FCBD-4A32-F32174088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3624"/>
            <a:ext cx="11520000" cy="2505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04E4F1-3774-85F3-E645-73CE50883DE5}"/>
              </a:ext>
            </a:extLst>
          </p:cNvPr>
          <p:cNvSpPr/>
          <p:nvPr/>
        </p:nvSpPr>
        <p:spPr bwMode="white">
          <a:xfrm>
            <a:off x="3235239" y="1294219"/>
            <a:ext cx="266578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E59B16-17EC-57F0-9EBC-F0E3A15CE939}"/>
              </a:ext>
            </a:extLst>
          </p:cNvPr>
          <p:cNvSpPr/>
          <p:nvPr/>
        </p:nvSpPr>
        <p:spPr bwMode="white">
          <a:xfrm>
            <a:off x="7024462" y="1294219"/>
            <a:ext cx="247537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47EBAA-3172-4734-DDE7-B76EC6E4F1C1}"/>
              </a:ext>
            </a:extLst>
          </p:cNvPr>
          <p:cNvSpPr/>
          <p:nvPr/>
        </p:nvSpPr>
        <p:spPr bwMode="white">
          <a:xfrm>
            <a:off x="10794644" y="1294219"/>
            <a:ext cx="247537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1199D0-0F7B-80E0-AA6E-74F0E8DF5B95}"/>
              </a:ext>
            </a:extLst>
          </p:cNvPr>
          <p:cNvSpPr/>
          <p:nvPr/>
        </p:nvSpPr>
        <p:spPr bwMode="white">
          <a:xfrm>
            <a:off x="3244760" y="2180041"/>
            <a:ext cx="238016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0D63B1-06DE-C5AB-EF40-2670FEB1882A}"/>
              </a:ext>
            </a:extLst>
          </p:cNvPr>
          <p:cNvSpPr/>
          <p:nvPr/>
        </p:nvSpPr>
        <p:spPr bwMode="white">
          <a:xfrm>
            <a:off x="7024462" y="2180041"/>
            <a:ext cx="247537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01A167-FDD7-9758-CE24-BEEEA00F9208}"/>
              </a:ext>
            </a:extLst>
          </p:cNvPr>
          <p:cNvSpPr/>
          <p:nvPr/>
        </p:nvSpPr>
        <p:spPr bwMode="white">
          <a:xfrm>
            <a:off x="10804165" y="2180041"/>
            <a:ext cx="238016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40B1941B-B428-D19D-59D9-B942A32F2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08688"/>
            <a:ext cx="11520000" cy="263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5EB8FF3-6D28-F6D9-F668-6A038F7A03E0}"/>
              </a:ext>
            </a:extLst>
          </p:cNvPr>
          <p:cNvSpPr/>
          <p:nvPr/>
        </p:nvSpPr>
        <p:spPr bwMode="white">
          <a:xfrm>
            <a:off x="4292033" y="4318223"/>
            <a:ext cx="399867" cy="26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4DCF6EA-B7BD-500B-E236-D05172560B87}"/>
              </a:ext>
            </a:extLst>
          </p:cNvPr>
          <p:cNvSpPr/>
          <p:nvPr/>
        </p:nvSpPr>
        <p:spPr bwMode="white">
          <a:xfrm>
            <a:off x="9404628" y="4318223"/>
            <a:ext cx="418910" cy="26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9A70034-5C8B-6C34-5898-AFA4BDA3774F}"/>
              </a:ext>
            </a:extLst>
          </p:cNvPr>
          <p:cNvSpPr/>
          <p:nvPr/>
        </p:nvSpPr>
        <p:spPr bwMode="white">
          <a:xfrm>
            <a:off x="3454214" y="4939234"/>
            <a:ext cx="428429" cy="26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28E85E0-AC63-187E-A9A3-1C80A15085E0}"/>
              </a:ext>
            </a:extLst>
          </p:cNvPr>
          <p:cNvSpPr/>
          <p:nvPr/>
        </p:nvSpPr>
        <p:spPr bwMode="white">
          <a:xfrm>
            <a:off x="8290710" y="4939234"/>
            <a:ext cx="418910" cy="26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DB9FFD-888E-2255-71EE-32D3B4CDC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73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BBA21C3-47B8-D94B-1B59-739F7674C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77" y="2333562"/>
            <a:ext cx="11520000" cy="240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D926C6-BD71-59FF-F48D-D0F2C8CBF1D2}"/>
              </a:ext>
            </a:extLst>
          </p:cNvPr>
          <p:cNvSpPr/>
          <p:nvPr/>
        </p:nvSpPr>
        <p:spPr bwMode="white">
          <a:xfrm>
            <a:off x="981794" y="3067071"/>
            <a:ext cx="6880161" cy="1605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6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7D5458-5071-A7E6-AD20-BEA03D359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8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B7BB42-1AA2-DC3D-94BD-8EF0F8570F53}"/>
              </a:ext>
            </a:extLst>
          </p:cNvPr>
          <p:cNvSpPr/>
          <p:nvPr/>
        </p:nvSpPr>
        <p:spPr bwMode="white">
          <a:xfrm>
            <a:off x="826512" y="2083325"/>
            <a:ext cx="4217652" cy="1093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8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2023-07-25T07:58:16Z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