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16873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416998"/>
            <a:ext cx="7391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1E49C6-F7E2-1E26-D744-5245D2610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6E5824-6B7B-BF14-DDCD-62A5AF5CBB29}"/>
              </a:ext>
            </a:extLst>
          </p:cNvPr>
          <p:cNvSpPr/>
          <p:nvPr/>
        </p:nvSpPr>
        <p:spPr bwMode="white">
          <a:xfrm>
            <a:off x="4177785" y="3344433"/>
            <a:ext cx="380826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19E50F-C163-CF0C-750B-174CAC5AAB85}"/>
              </a:ext>
            </a:extLst>
          </p:cNvPr>
          <p:cNvSpPr/>
          <p:nvPr/>
        </p:nvSpPr>
        <p:spPr bwMode="white">
          <a:xfrm>
            <a:off x="5301223" y="3344433"/>
            <a:ext cx="37130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8ECF03-8AD6-9A99-A34D-18EDF3E65F6B}"/>
              </a:ext>
            </a:extLst>
          </p:cNvPr>
          <p:cNvSpPr/>
          <p:nvPr/>
        </p:nvSpPr>
        <p:spPr bwMode="white">
          <a:xfrm>
            <a:off x="6415140" y="3344433"/>
            <a:ext cx="37130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4E3E3B-A243-D685-59F8-2D69CE10D06F}"/>
              </a:ext>
            </a:extLst>
          </p:cNvPr>
          <p:cNvSpPr/>
          <p:nvPr/>
        </p:nvSpPr>
        <p:spPr bwMode="white">
          <a:xfrm>
            <a:off x="7548099" y="3344433"/>
            <a:ext cx="37130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CFE249-AA5B-E055-53DA-ED4315B82288}"/>
              </a:ext>
            </a:extLst>
          </p:cNvPr>
          <p:cNvSpPr/>
          <p:nvPr/>
        </p:nvSpPr>
        <p:spPr bwMode="white">
          <a:xfrm>
            <a:off x="8681057" y="3344433"/>
            <a:ext cx="37130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B82E5D-04D1-E89B-6154-045181661768}"/>
              </a:ext>
            </a:extLst>
          </p:cNvPr>
          <p:cNvSpPr/>
          <p:nvPr/>
        </p:nvSpPr>
        <p:spPr bwMode="white">
          <a:xfrm>
            <a:off x="9814016" y="3344433"/>
            <a:ext cx="37130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F5D27337-F3AB-E175-BF66-C2B0258A1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63076"/>
            <a:ext cx="11520000" cy="317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0D8FC6-ED38-232E-64D4-06DC0377DB5C}"/>
              </a:ext>
            </a:extLst>
          </p:cNvPr>
          <p:cNvSpPr/>
          <p:nvPr/>
        </p:nvSpPr>
        <p:spPr bwMode="white">
          <a:xfrm>
            <a:off x="1611984" y="5401741"/>
            <a:ext cx="8830396" cy="6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75E161-E715-61B0-FB50-456A37C5C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5F5326-6E3E-E15C-4650-203D7FC5705E}"/>
              </a:ext>
            </a:extLst>
          </p:cNvPr>
          <p:cNvSpPr/>
          <p:nvPr/>
        </p:nvSpPr>
        <p:spPr bwMode="white">
          <a:xfrm>
            <a:off x="1883305" y="2603223"/>
            <a:ext cx="247537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988A1D-AF02-762D-4E1C-22D09A85D001}"/>
              </a:ext>
            </a:extLst>
          </p:cNvPr>
          <p:cNvSpPr/>
          <p:nvPr/>
        </p:nvSpPr>
        <p:spPr bwMode="white">
          <a:xfrm>
            <a:off x="2921057" y="2603223"/>
            <a:ext cx="257057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A492C0-356D-54F5-BBB0-5C58B552033B}"/>
              </a:ext>
            </a:extLst>
          </p:cNvPr>
          <p:cNvSpPr/>
          <p:nvPr/>
        </p:nvSpPr>
        <p:spPr bwMode="white">
          <a:xfrm>
            <a:off x="3863603" y="2603223"/>
            <a:ext cx="437950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85882B-CF26-2A80-6C3D-21A769F9871B}"/>
              </a:ext>
            </a:extLst>
          </p:cNvPr>
          <p:cNvSpPr/>
          <p:nvPr/>
        </p:nvSpPr>
        <p:spPr bwMode="white">
          <a:xfrm>
            <a:off x="7576661" y="2603223"/>
            <a:ext cx="247537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F0B595-6013-0047-DE63-90493560D244}"/>
              </a:ext>
            </a:extLst>
          </p:cNvPr>
          <p:cNvSpPr/>
          <p:nvPr/>
        </p:nvSpPr>
        <p:spPr bwMode="white">
          <a:xfrm>
            <a:off x="8623933" y="2603223"/>
            <a:ext cx="247537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CB162F-F905-24E6-706B-2752CE693D27}"/>
              </a:ext>
            </a:extLst>
          </p:cNvPr>
          <p:cNvSpPr/>
          <p:nvPr/>
        </p:nvSpPr>
        <p:spPr bwMode="white">
          <a:xfrm>
            <a:off x="9566479" y="2603223"/>
            <a:ext cx="447471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10138EB-EF98-1821-6FF5-19D429704580}"/>
              </a:ext>
            </a:extLst>
          </p:cNvPr>
          <p:cNvSpPr/>
          <p:nvPr/>
        </p:nvSpPr>
        <p:spPr bwMode="white">
          <a:xfrm>
            <a:off x="2559272" y="3300054"/>
            <a:ext cx="1856528" cy="353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DA8EBF-FD05-DA05-E71E-6D4221CD36DD}"/>
              </a:ext>
            </a:extLst>
          </p:cNvPr>
          <p:cNvSpPr/>
          <p:nvPr/>
        </p:nvSpPr>
        <p:spPr bwMode="white">
          <a:xfrm>
            <a:off x="8262148" y="3300054"/>
            <a:ext cx="1494742" cy="353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EE724B30-7D9C-6025-F2FE-E11DC7E2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25064"/>
            <a:ext cx="11520000" cy="1903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995281-0EEA-DB17-73E8-60A02A8A949C}"/>
              </a:ext>
            </a:extLst>
          </p:cNvPr>
          <p:cNvSpPr/>
          <p:nvPr/>
        </p:nvSpPr>
        <p:spPr bwMode="white">
          <a:xfrm>
            <a:off x="3387570" y="4558573"/>
            <a:ext cx="4122446" cy="1007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4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0FDB54-9DAC-CDAF-B778-B8636071B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3923B6-746C-310B-0AF5-7C8B77C43072}"/>
              </a:ext>
            </a:extLst>
          </p:cNvPr>
          <p:cNvSpPr/>
          <p:nvPr/>
        </p:nvSpPr>
        <p:spPr bwMode="white">
          <a:xfrm>
            <a:off x="3873123" y="2413262"/>
            <a:ext cx="3494082" cy="102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