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D8"/>
    <a:srgbClr val="E6F5D8"/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90025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3490150"/>
            <a:ext cx="7439025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A5501D-517B-765F-3C33-7B4A76294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64C2FC-DE9B-081F-E462-D5805A1A4177}"/>
              </a:ext>
            </a:extLst>
          </p:cNvPr>
          <p:cNvSpPr/>
          <p:nvPr/>
        </p:nvSpPr>
        <p:spPr bwMode="white">
          <a:xfrm>
            <a:off x="1921388" y="1877871"/>
            <a:ext cx="1123438" cy="35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2553B4-A5A5-8DED-BEF7-2ABD1E6F7174}"/>
              </a:ext>
            </a:extLst>
          </p:cNvPr>
          <p:cNvSpPr/>
          <p:nvPr/>
        </p:nvSpPr>
        <p:spPr bwMode="white">
          <a:xfrm>
            <a:off x="5558280" y="1887417"/>
            <a:ext cx="409388" cy="334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070DAA-FA95-321C-0B0A-70FAD2AECCD1}"/>
              </a:ext>
            </a:extLst>
          </p:cNvPr>
          <p:cNvSpPr/>
          <p:nvPr/>
        </p:nvSpPr>
        <p:spPr bwMode="white">
          <a:xfrm>
            <a:off x="9937785" y="1877871"/>
            <a:ext cx="1132958" cy="35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45710F-0C0D-A505-6C17-6D4084C847EE}"/>
              </a:ext>
            </a:extLst>
          </p:cNvPr>
          <p:cNvSpPr/>
          <p:nvPr/>
        </p:nvSpPr>
        <p:spPr bwMode="white">
          <a:xfrm>
            <a:off x="1188297" y="2450652"/>
            <a:ext cx="399867" cy="343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5F999C-46A4-0E38-F43E-9C359F92D68A}"/>
              </a:ext>
            </a:extLst>
          </p:cNvPr>
          <p:cNvSpPr/>
          <p:nvPr/>
        </p:nvSpPr>
        <p:spPr bwMode="white">
          <a:xfrm>
            <a:off x="5196495" y="2450652"/>
            <a:ext cx="771173" cy="343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9FECF7-A8B1-E819-0444-1C971C2C1CB7}"/>
              </a:ext>
            </a:extLst>
          </p:cNvPr>
          <p:cNvSpPr/>
          <p:nvPr/>
        </p:nvSpPr>
        <p:spPr bwMode="white">
          <a:xfrm>
            <a:off x="9204694" y="2450652"/>
            <a:ext cx="771173" cy="343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88E541B2-99C0-924D-8447-2C5F3A3FD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9785"/>
            <a:ext cx="11520000" cy="349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53A835D-FD22-4120-9C72-E908DC72E124}"/>
              </a:ext>
            </a:extLst>
          </p:cNvPr>
          <p:cNvSpPr/>
          <p:nvPr/>
        </p:nvSpPr>
        <p:spPr bwMode="white">
          <a:xfrm>
            <a:off x="1178776" y="5882646"/>
            <a:ext cx="390347" cy="238285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9999C4-D191-DA1D-3A61-18F391C70AFE}"/>
              </a:ext>
            </a:extLst>
          </p:cNvPr>
          <p:cNvSpPr/>
          <p:nvPr/>
        </p:nvSpPr>
        <p:spPr bwMode="white">
          <a:xfrm>
            <a:off x="2711603" y="5882646"/>
            <a:ext cx="390347" cy="238285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25B58DF-7AF6-07D8-0AD2-A504D1B2E2DB}"/>
              </a:ext>
            </a:extLst>
          </p:cNvPr>
          <p:cNvSpPr/>
          <p:nvPr/>
        </p:nvSpPr>
        <p:spPr bwMode="white">
          <a:xfrm>
            <a:off x="4263471" y="5882646"/>
            <a:ext cx="371305" cy="238285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598F45A-6B9C-C9D7-EA08-4DF94D4047FB}"/>
              </a:ext>
            </a:extLst>
          </p:cNvPr>
          <p:cNvSpPr/>
          <p:nvPr/>
        </p:nvSpPr>
        <p:spPr bwMode="white">
          <a:xfrm>
            <a:off x="5796297" y="5882646"/>
            <a:ext cx="390347" cy="238285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A01DD9-5A32-0F1C-D7AB-0EB69E1307B9}"/>
              </a:ext>
            </a:extLst>
          </p:cNvPr>
          <p:cNvSpPr/>
          <p:nvPr/>
        </p:nvSpPr>
        <p:spPr bwMode="white">
          <a:xfrm>
            <a:off x="7348165" y="5882646"/>
            <a:ext cx="352263" cy="238285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B2466E2-8F45-B16D-9CD0-2A6E09A3E193}"/>
              </a:ext>
            </a:extLst>
          </p:cNvPr>
          <p:cNvSpPr/>
          <p:nvPr/>
        </p:nvSpPr>
        <p:spPr bwMode="white">
          <a:xfrm>
            <a:off x="8871471" y="5882646"/>
            <a:ext cx="399867" cy="238285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18EB0A2-FD81-313B-AE43-996CAD62FB19}"/>
              </a:ext>
            </a:extLst>
          </p:cNvPr>
          <p:cNvSpPr/>
          <p:nvPr/>
        </p:nvSpPr>
        <p:spPr bwMode="white">
          <a:xfrm>
            <a:off x="10509024" y="5882646"/>
            <a:ext cx="218975" cy="238285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1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E52ED8-94A9-BCCD-CC12-B408B70E1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15F48E-8AD1-FFFC-1B43-72572313AFDD}"/>
              </a:ext>
            </a:extLst>
          </p:cNvPr>
          <p:cNvSpPr/>
          <p:nvPr/>
        </p:nvSpPr>
        <p:spPr bwMode="white">
          <a:xfrm>
            <a:off x="1873785" y="2648227"/>
            <a:ext cx="247537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6CE990-88E0-3BF7-B2F6-C2D8A5840664}"/>
              </a:ext>
            </a:extLst>
          </p:cNvPr>
          <p:cNvSpPr/>
          <p:nvPr/>
        </p:nvSpPr>
        <p:spPr bwMode="white">
          <a:xfrm>
            <a:off x="2568793" y="2705433"/>
            <a:ext cx="247537" cy="19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61292C-904F-D529-69DC-B82144B65D97}"/>
              </a:ext>
            </a:extLst>
          </p:cNvPr>
          <p:cNvSpPr/>
          <p:nvPr/>
        </p:nvSpPr>
        <p:spPr bwMode="white">
          <a:xfrm>
            <a:off x="3244760" y="2648227"/>
            <a:ext cx="238016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3DFA0A-DA2F-D152-2984-5583F3F7070E}"/>
              </a:ext>
            </a:extLst>
          </p:cNvPr>
          <p:cNvSpPr/>
          <p:nvPr/>
        </p:nvSpPr>
        <p:spPr bwMode="white">
          <a:xfrm>
            <a:off x="4177785" y="2648227"/>
            <a:ext cx="447471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EC5881-9BEA-922B-C684-D9795221C2F3}"/>
              </a:ext>
            </a:extLst>
          </p:cNvPr>
          <p:cNvSpPr/>
          <p:nvPr/>
        </p:nvSpPr>
        <p:spPr bwMode="white">
          <a:xfrm>
            <a:off x="7519537" y="2648227"/>
            <a:ext cx="247537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8FE490-E044-7CA8-E84E-31B8E6F28732}"/>
              </a:ext>
            </a:extLst>
          </p:cNvPr>
          <p:cNvSpPr/>
          <p:nvPr/>
        </p:nvSpPr>
        <p:spPr bwMode="white">
          <a:xfrm>
            <a:off x="8214545" y="2705433"/>
            <a:ext cx="238016" cy="19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86C69A-97D2-CF51-89F3-736612274A4B}"/>
              </a:ext>
            </a:extLst>
          </p:cNvPr>
          <p:cNvSpPr/>
          <p:nvPr/>
        </p:nvSpPr>
        <p:spPr bwMode="white">
          <a:xfrm>
            <a:off x="8871471" y="2648227"/>
            <a:ext cx="266578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763E2D0-FEF3-C05E-C1D5-B8F13A496474}"/>
              </a:ext>
            </a:extLst>
          </p:cNvPr>
          <p:cNvSpPr/>
          <p:nvPr/>
        </p:nvSpPr>
        <p:spPr bwMode="white">
          <a:xfrm>
            <a:off x="9833057" y="2648227"/>
            <a:ext cx="437950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E545FB9-774D-6EC9-3CF8-4C33B251C77E}"/>
              </a:ext>
            </a:extLst>
          </p:cNvPr>
          <p:cNvSpPr/>
          <p:nvPr/>
        </p:nvSpPr>
        <p:spPr bwMode="white">
          <a:xfrm>
            <a:off x="2559272" y="3325161"/>
            <a:ext cx="1856528" cy="352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F7EC7EB-AD57-701E-5F81-A412CA703437}"/>
              </a:ext>
            </a:extLst>
          </p:cNvPr>
          <p:cNvSpPr/>
          <p:nvPr/>
        </p:nvSpPr>
        <p:spPr bwMode="white">
          <a:xfrm>
            <a:off x="8205024" y="3325161"/>
            <a:ext cx="1847008" cy="352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FBA6309F-B7DF-9683-3406-9A1A10DD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78369"/>
            <a:ext cx="11520000" cy="2340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4F3E6D8-E69B-A4FB-4DA3-14751163EDAF}"/>
              </a:ext>
            </a:extLst>
          </p:cNvPr>
          <p:cNvSpPr/>
          <p:nvPr/>
        </p:nvSpPr>
        <p:spPr bwMode="white">
          <a:xfrm>
            <a:off x="797950" y="5320926"/>
            <a:ext cx="5588628" cy="96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5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336237-9199-FBF8-240F-F162782F6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63D9520-384B-4D01-9DE5-84B7205E63D4}"/>
              </a:ext>
            </a:extLst>
          </p:cNvPr>
          <p:cNvSpPr/>
          <p:nvPr/>
        </p:nvSpPr>
        <p:spPr bwMode="white">
          <a:xfrm>
            <a:off x="6358203" y="2077539"/>
            <a:ext cx="218974" cy="238515"/>
          </a:xfrm>
          <a:prstGeom prst="rect">
            <a:avLst/>
          </a:prstGeom>
          <a:solidFill>
            <a:srgbClr val="FDE9D8"/>
          </a:solidFill>
          <a:ln w="12700" cap="flat" cmpd="sng" algn="ctr">
            <a:solidFill>
              <a:srgbClr val="FDE9D8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10C554-CB86-739A-098A-150F63CC9317}"/>
              </a:ext>
            </a:extLst>
          </p:cNvPr>
          <p:cNvSpPr/>
          <p:nvPr/>
        </p:nvSpPr>
        <p:spPr bwMode="white">
          <a:xfrm>
            <a:off x="9004666" y="2077539"/>
            <a:ext cx="218975" cy="238515"/>
          </a:xfrm>
          <a:prstGeom prst="rect">
            <a:avLst/>
          </a:prstGeom>
          <a:solidFill>
            <a:srgbClr val="FDE9D8"/>
          </a:solidFill>
          <a:ln w="12700" cap="flat" cmpd="sng" algn="ctr">
            <a:solidFill>
              <a:srgbClr val="FDE9D8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D1C05F-5A3A-8CAF-722B-8A9128E2D1F2}"/>
              </a:ext>
            </a:extLst>
          </p:cNvPr>
          <p:cNvSpPr/>
          <p:nvPr/>
        </p:nvSpPr>
        <p:spPr bwMode="white">
          <a:xfrm>
            <a:off x="4939438" y="2344450"/>
            <a:ext cx="390347" cy="257596"/>
          </a:xfrm>
          <a:prstGeom prst="rect">
            <a:avLst/>
          </a:prstGeom>
          <a:solidFill>
            <a:srgbClr val="E6F5D8"/>
          </a:solidFill>
          <a:ln w="12700" cap="flat" cmpd="sng" algn="ctr">
            <a:solidFill>
              <a:srgbClr val="E6F5D8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FD6E3E-D287-7457-8B85-61F41A41D10C}"/>
              </a:ext>
            </a:extLst>
          </p:cNvPr>
          <p:cNvSpPr/>
          <p:nvPr/>
        </p:nvSpPr>
        <p:spPr bwMode="white">
          <a:xfrm>
            <a:off x="10280528" y="2344450"/>
            <a:ext cx="399867" cy="257596"/>
          </a:xfrm>
          <a:prstGeom prst="rect">
            <a:avLst/>
          </a:prstGeom>
          <a:solidFill>
            <a:srgbClr val="E6F5D8"/>
          </a:solidFill>
          <a:ln w="12700" cap="flat" cmpd="sng" algn="ctr">
            <a:solidFill>
              <a:srgbClr val="E6F5D8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6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