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401824"/>
            <a:ext cx="6705600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5" y="3468624"/>
            <a:ext cx="6267450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BD56E8-841D-84CE-9CCC-AC78D62A2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57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B0AC58D1-542A-3746-44F2-072091321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17081"/>
            <a:ext cx="11520000" cy="2735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0E624B-2F06-80EA-85E8-D4EEBD70E431}"/>
              </a:ext>
            </a:extLst>
          </p:cNvPr>
          <p:cNvSpPr/>
          <p:nvPr/>
        </p:nvSpPr>
        <p:spPr bwMode="white">
          <a:xfrm>
            <a:off x="4977520" y="4461867"/>
            <a:ext cx="380826" cy="324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E45B21-1D22-EAAE-F719-089479AC869D}"/>
              </a:ext>
            </a:extLst>
          </p:cNvPr>
          <p:cNvSpPr/>
          <p:nvPr/>
        </p:nvSpPr>
        <p:spPr bwMode="white">
          <a:xfrm>
            <a:off x="7300561" y="4461867"/>
            <a:ext cx="390347" cy="324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A6E946-30E8-38E4-872C-0D1372C5B555}"/>
              </a:ext>
            </a:extLst>
          </p:cNvPr>
          <p:cNvSpPr/>
          <p:nvPr/>
        </p:nvSpPr>
        <p:spPr bwMode="white">
          <a:xfrm>
            <a:off x="9537917" y="4461867"/>
            <a:ext cx="390347" cy="324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80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B4136B-ADA0-26E2-6F2A-1AD7D3DFFE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4D46B0E-2072-BD49-17E3-C5CB5611967D}"/>
              </a:ext>
            </a:extLst>
          </p:cNvPr>
          <p:cNvSpPr/>
          <p:nvPr/>
        </p:nvSpPr>
        <p:spPr bwMode="white">
          <a:xfrm>
            <a:off x="6043834" y="2278096"/>
            <a:ext cx="4512793" cy="381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10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45BB40-AB3E-E833-7952-EB74A67EF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326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5660481C-63B5-06D6-763A-81570B71C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86695"/>
            <a:ext cx="11520000" cy="3460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331468F-F4A7-E852-2C4F-D455F0E58A64}"/>
              </a:ext>
            </a:extLst>
          </p:cNvPr>
          <p:cNvSpPr/>
          <p:nvPr/>
        </p:nvSpPr>
        <p:spPr bwMode="white">
          <a:xfrm>
            <a:off x="5091768" y="4089333"/>
            <a:ext cx="4493752" cy="505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89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4ACDD8-5990-860F-7C32-D102A2D2E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7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CBE1138-C452-901E-8761-7076D36F42C2}"/>
              </a:ext>
            </a:extLst>
          </p:cNvPr>
          <p:cNvSpPr/>
          <p:nvPr/>
        </p:nvSpPr>
        <p:spPr bwMode="white">
          <a:xfrm>
            <a:off x="5663008" y="2114288"/>
            <a:ext cx="4810171" cy="543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31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2023-07-25T07:48:30Z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