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20112"/>
            <a:ext cx="670560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3486912"/>
            <a:ext cx="71247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A42957-FF25-F594-C96B-201644BD0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A95F5C-0BBE-E422-EC0C-2DC12FD3D35B}"/>
              </a:ext>
            </a:extLst>
          </p:cNvPr>
          <p:cNvSpPr/>
          <p:nvPr/>
        </p:nvSpPr>
        <p:spPr bwMode="white">
          <a:xfrm>
            <a:off x="5444033" y="3055378"/>
            <a:ext cx="4826975" cy="80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A95F5C-0BBE-E422-EC0C-2DC12FD3D35B}"/>
              </a:ext>
            </a:extLst>
          </p:cNvPr>
          <p:cNvSpPr/>
          <p:nvPr/>
        </p:nvSpPr>
        <p:spPr bwMode="white">
          <a:xfrm>
            <a:off x="5444033" y="3657599"/>
            <a:ext cx="2625311" cy="340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8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A24701-0048-91C4-2312-5FE85AE1D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B79505-BC6F-6EE9-6F5C-62F2CB24CD4C}"/>
              </a:ext>
            </a:extLst>
          </p:cNvPr>
          <p:cNvSpPr/>
          <p:nvPr/>
        </p:nvSpPr>
        <p:spPr bwMode="white">
          <a:xfrm>
            <a:off x="5548760" y="2999227"/>
            <a:ext cx="380826" cy="323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AE8934-6083-E013-35C5-FA86CF57DEEE}"/>
              </a:ext>
            </a:extLst>
          </p:cNvPr>
          <p:cNvSpPr/>
          <p:nvPr/>
        </p:nvSpPr>
        <p:spPr bwMode="white">
          <a:xfrm>
            <a:off x="7748033" y="2999227"/>
            <a:ext cx="380827" cy="323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448019-4114-7D86-17CA-72E1720B1549}"/>
              </a:ext>
            </a:extLst>
          </p:cNvPr>
          <p:cNvSpPr/>
          <p:nvPr/>
        </p:nvSpPr>
        <p:spPr bwMode="white">
          <a:xfrm>
            <a:off x="9909223" y="2999227"/>
            <a:ext cx="380826" cy="323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0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B15E26-33A9-F370-7788-CFED76AC5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1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CEB063-C264-E3E9-009B-CB54CA4D58B9}"/>
              </a:ext>
            </a:extLst>
          </p:cNvPr>
          <p:cNvSpPr/>
          <p:nvPr/>
        </p:nvSpPr>
        <p:spPr bwMode="white">
          <a:xfrm>
            <a:off x="5339305" y="3459492"/>
            <a:ext cx="666446" cy="29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45992B-7717-5292-B46D-243706542CB9}"/>
              </a:ext>
            </a:extLst>
          </p:cNvPr>
          <p:cNvSpPr/>
          <p:nvPr/>
        </p:nvSpPr>
        <p:spPr bwMode="white">
          <a:xfrm>
            <a:off x="7614743" y="3449955"/>
            <a:ext cx="666446" cy="30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74EE40-F7FB-F671-C30D-D8278F31927D}"/>
              </a:ext>
            </a:extLst>
          </p:cNvPr>
          <p:cNvSpPr/>
          <p:nvPr/>
        </p:nvSpPr>
        <p:spPr bwMode="white">
          <a:xfrm>
            <a:off x="9937785" y="3449955"/>
            <a:ext cx="675966" cy="305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9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7C2227-417F-2D3A-15EC-09E83DBA6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988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275F73F-D592-33AB-B5AD-924CDBBA4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48841"/>
            <a:ext cx="11520000" cy="3584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D4D092-CB71-4031-8071-A1C561B3AF0F}"/>
              </a:ext>
            </a:extLst>
          </p:cNvPr>
          <p:cNvSpPr/>
          <p:nvPr/>
        </p:nvSpPr>
        <p:spPr bwMode="white">
          <a:xfrm>
            <a:off x="6834049" y="3226916"/>
            <a:ext cx="675965" cy="305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4F17DC-37C8-C280-D0F0-90626AE0338E}"/>
              </a:ext>
            </a:extLst>
          </p:cNvPr>
          <p:cNvSpPr/>
          <p:nvPr/>
        </p:nvSpPr>
        <p:spPr bwMode="white">
          <a:xfrm>
            <a:off x="9528396" y="3217382"/>
            <a:ext cx="685487" cy="314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0DC042-356B-FE6C-38D4-F68D0AC3AC2E}"/>
              </a:ext>
            </a:extLst>
          </p:cNvPr>
          <p:cNvSpPr/>
          <p:nvPr/>
        </p:nvSpPr>
        <p:spPr bwMode="white">
          <a:xfrm>
            <a:off x="6834049" y="4504388"/>
            <a:ext cx="675965" cy="324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0CDD3E-A385-7605-1A95-32CD8DF52B30}"/>
              </a:ext>
            </a:extLst>
          </p:cNvPr>
          <p:cNvSpPr/>
          <p:nvPr/>
        </p:nvSpPr>
        <p:spPr bwMode="white">
          <a:xfrm>
            <a:off x="9537917" y="4513921"/>
            <a:ext cx="675966" cy="305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3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