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7F5"/>
    <a:srgbClr val="FFFCCC"/>
    <a:srgbClr val="FCE0F1"/>
    <a:srgbClr val="FDE4C3"/>
    <a:srgbClr val="E6F4CC"/>
    <a:srgbClr val="E0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2" y="2269045"/>
            <a:ext cx="661987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3345370"/>
            <a:ext cx="69532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2DADED-D00A-789F-DD5C-E95663458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3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7A977EE-147D-40FE-323D-6539308A2930}"/>
              </a:ext>
            </a:extLst>
          </p:cNvPr>
          <p:cNvSpPr/>
          <p:nvPr/>
        </p:nvSpPr>
        <p:spPr bwMode="white">
          <a:xfrm>
            <a:off x="1169256" y="2371289"/>
            <a:ext cx="1113917" cy="276433"/>
          </a:xfrm>
          <a:prstGeom prst="rect">
            <a:avLst/>
          </a:prstGeom>
          <a:solidFill>
            <a:srgbClr val="E0F5FD"/>
          </a:solidFill>
          <a:ln w="12700" cap="flat" cmpd="sng" algn="ctr">
            <a:solidFill>
              <a:srgbClr val="E0F5FD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6991C5-925E-17BB-4274-937F85E01C67}"/>
              </a:ext>
            </a:extLst>
          </p:cNvPr>
          <p:cNvSpPr/>
          <p:nvPr/>
        </p:nvSpPr>
        <p:spPr bwMode="white">
          <a:xfrm>
            <a:off x="2921057" y="2352225"/>
            <a:ext cx="1123438" cy="266901"/>
          </a:xfrm>
          <a:prstGeom prst="rect">
            <a:avLst/>
          </a:prstGeom>
          <a:solidFill>
            <a:srgbClr val="E6F4CC"/>
          </a:solidFill>
          <a:ln w="12700" cap="flat" cmpd="sng" algn="ctr">
            <a:solidFill>
              <a:srgbClr val="E6F4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6838D-761E-74FF-08E2-02E9C3FB8A19}"/>
              </a:ext>
            </a:extLst>
          </p:cNvPr>
          <p:cNvSpPr/>
          <p:nvPr/>
        </p:nvSpPr>
        <p:spPr bwMode="white">
          <a:xfrm>
            <a:off x="4596694" y="2361757"/>
            <a:ext cx="1113917" cy="266901"/>
          </a:xfrm>
          <a:prstGeom prst="rect">
            <a:avLst/>
          </a:prstGeom>
          <a:solidFill>
            <a:srgbClr val="FDE4C3"/>
          </a:solidFill>
          <a:ln w="12700" cap="flat" cmpd="sng" algn="ctr">
            <a:solidFill>
              <a:srgbClr val="FDE4C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F6F570-3986-FD17-BE09-4C6A3089D2F9}"/>
              </a:ext>
            </a:extLst>
          </p:cNvPr>
          <p:cNvSpPr/>
          <p:nvPr/>
        </p:nvSpPr>
        <p:spPr bwMode="white">
          <a:xfrm>
            <a:off x="1045487" y="2838366"/>
            <a:ext cx="1370975" cy="276433"/>
          </a:xfrm>
          <a:prstGeom prst="rect">
            <a:avLst/>
          </a:prstGeom>
          <a:solidFill>
            <a:srgbClr val="E0F5FD"/>
          </a:solidFill>
          <a:ln w="12700" cap="flat" cmpd="sng" algn="ctr">
            <a:solidFill>
              <a:srgbClr val="E0F5FD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893D714-5EB7-72CE-7AC2-9364C78E8E8C}"/>
              </a:ext>
            </a:extLst>
          </p:cNvPr>
          <p:cNvSpPr/>
          <p:nvPr/>
        </p:nvSpPr>
        <p:spPr bwMode="white">
          <a:xfrm>
            <a:off x="2921057" y="2838366"/>
            <a:ext cx="1113917" cy="276433"/>
          </a:xfrm>
          <a:prstGeom prst="rect">
            <a:avLst/>
          </a:prstGeom>
          <a:solidFill>
            <a:srgbClr val="E6F4CC"/>
          </a:solidFill>
          <a:ln w="12700" cap="flat" cmpd="sng" algn="ctr">
            <a:solidFill>
              <a:srgbClr val="E6F4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6FF03B-5A8C-FC8A-37F0-B3989A12BDD2}"/>
              </a:ext>
            </a:extLst>
          </p:cNvPr>
          <p:cNvSpPr/>
          <p:nvPr/>
        </p:nvSpPr>
        <p:spPr bwMode="white">
          <a:xfrm>
            <a:off x="6300892" y="2857430"/>
            <a:ext cx="1113917" cy="266901"/>
          </a:xfrm>
          <a:prstGeom prst="rect">
            <a:avLst/>
          </a:prstGeom>
          <a:solidFill>
            <a:srgbClr val="FCE0F1"/>
          </a:solidFill>
          <a:ln w="12700" cap="flat" cmpd="sng" algn="ctr">
            <a:solidFill>
              <a:srgbClr val="FCE0F1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03C508-D2A2-75B1-9083-80A9DF310FB7}"/>
              </a:ext>
            </a:extLst>
          </p:cNvPr>
          <p:cNvSpPr/>
          <p:nvPr/>
        </p:nvSpPr>
        <p:spPr bwMode="white">
          <a:xfrm>
            <a:off x="1169256" y="3343571"/>
            <a:ext cx="1123438" cy="276433"/>
          </a:xfrm>
          <a:prstGeom prst="rect">
            <a:avLst/>
          </a:prstGeom>
          <a:solidFill>
            <a:srgbClr val="E0F5FD"/>
          </a:solidFill>
          <a:ln w="12700" cap="flat" cmpd="sng" algn="ctr">
            <a:solidFill>
              <a:srgbClr val="E0F5FD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AF9A89C-13E4-FC15-FEAB-7880CBB8DBC4}"/>
              </a:ext>
            </a:extLst>
          </p:cNvPr>
          <p:cNvSpPr/>
          <p:nvPr/>
        </p:nvSpPr>
        <p:spPr bwMode="white">
          <a:xfrm>
            <a:off x="2921057" y="3343571"/>
            <a:ext cx="1123438" cy="276433"/>
          </a:xfrm>
          <a:prstGeom prst="rect">
            <a:avLst/>
          </a:prstGeom>
          <a:solidFill>
            <a:srgbClr val="E6F4CC"/>
          </a:solidFill>
          <a:ln w="12700" cap="flat" cmpd="sng" algn="ctr">
            <a:solidFill>
              <a:srgbClr val="E6F4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F771A39-B6D4-BBCD-E886-1D9BD2548E52}"/>
              </a:ext>
            </a:extLst>
          </p:cNvPr>
          <p:cNvSpPr/>
          <p:nvPr/>
        </p:nvSpPr>
        <p:spPr bwMode="white">
          <a:xfrm>
            <a:off x="4596694" y="3343571"/>
            <a:ext cx="1113917" cy="266901"/>
          </a:xfrm>
          <a:prstGeom prst="rect">
            <a:avLst/>
          </a:prstGeom>
          <a:solidFill>
            <a:srgbClr val="FDE4C3"/>
          </a:solidFill>
          <a:ln w="12700" cap="flat" cmpd="sng" algn="ctr">
            <a:solidFill>
              <a:srgbClr val="FDE4C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CCF1BEF-DC77-0371-9D67-06AE4223CDBD}"/>
              </a:ext>
            </a:extLst>
          </p:cNvPr>
          <p:cNvSpPr/>
          <p:nvPr/>
        </p:nvSpPr>
        <p:spPr bwMode="white">
          <a:xfrm>
            <a:off x="6300892" y="3343571"/>
            <a:ext cx="1113917" cy="257368"/>
          </a:xfrm>
          <a:prstGeom prst="rect">
            <a:avLst/>
          </a:prstGeom>
          <a:solidFill>
            <a:srgbClr val="FCE0F1"/>
          </a:solidFill>
          <a:ln w="12700" cap="flat" cmpd="sng" algn="ctr">
            <a:solidFill>
              <a:srgbClr val="FCE0F1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E3B077B-0D36-7913-F9EF-BFE6201E9B42}"/>
              </a:ext>
            </a:extLst>
          </p:cNvPr>
          <p:cNvSpPr/>
          <p:nvPr/>
        </p:nvSpPr>
        <p:spPr bwMode="white">
          <a:xfrm>
            <a:off x="904973" y="3753455"/>
            <a:ext cx="1659118" cy="409883"/>
          </a:xfrm>
          <a:prstGeom prst="rect">
            <a:avLst/>
          </a:prstGeom>
          <a:solidFill>
            <a:srgbClr val="E0F5FD"/>
          </a:solidFill>
          <a:ln w="12700" cap="flat" cmpd="sng" algn="ctr">
            <a:solidFill>
              <a:srgbClr val="E0F5FD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E3B077B-0D36-7913-F9EF-BFE6201E9B42}"/>
              </a:ext>
            </a:extLst>
          </p:cNvPr>
          <p:cNvSpPr/>
          <p:nvPr/>
        </p:nvSpPr>
        <p:spPr bwMode="white">
          <a:xfrm>
            <a:off x="2648456" y="3753454"/>
            <a:ext cx="1659118" cy="409883"/>
          </a:xfrm>
          <a:prstGeom prst="rect">
            <a:avLst/>
          </a:prstGeom>
          <a:solidFill>
            <a:srgbClr val="E6F4CC"/>
          </a:solidFill>
          <a:ln w="12700" cap="flat" cmpd="sng" algn="ctr">
            <a:solidFill>
              <a:srgbClr val="E6F4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E3B077B-0D36-7913-F9EF-BFE6201E9B42}"/>
              </a:ext>
            </a:extLst>
          </p:cNvPr>
          <p:cNvSpPr/>
          <p:nvPr/>
        </p:nvSpPr>
        <p:spPr bwMode="white">
          <a:xfrm>
            <a:off x="4354628" y="3753454"/>
            <a:ext cx="1659118" cy="409883"/>
          </a:xfrm>
          <a:prstGeom prst="rect">
            <a:avLst/>
          </a:prstGeom>
          <a:solidFill>
            <a:srgbClr val="FDE4C3"/>
          </a:solidFill>
          <a:ln w="12700" cap="flat" cmpd="sng" algn="ctr">
            <a:solidFill>
              <a:srgbClr val="FDE4C3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E3B077B-0D36-7913-F9EF-BFE6201E9B42}"/>
              </a:ext>
            </a:extLst>
          </p:cNvPr>
          <p:cNvSpPr/>
          <p:nvPr/>
        </p:nvSpPr>
        <p:spPr bwMode="white">
          <a:xfrm>
            <a:off x="6060800" y="3753453"/>
            <a:ext cx="1659118" cy="409883"/>
          </a:xfrm>
          <a:prstGeom prst="rect">
            <a:avLst/>
          </a:prstGeom>
          <a:solidFill>
            <a:srgbClr val="FCE0F1"/>
          </a:solidFill>
          <a:ln w="12700" cap="flat" cmpd="sng" algn="ctr">
            <a:solidFill>
              <a:srgbClr val="FCE0F1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E3B077B-0D36-7913-F9EF-BFE6201E9B42}"/>
              </a:ext>
            </a:extLst>
          </p:cNvPr>
          <p:cNvSpPr/>
          <p:nvPr/>
        </p:nvSpPr>
        <p:spPr bwMode="white">
          <a:xfrm>
            <a:off x="7766972" y="3753453"/>
            <a:ext cx="1659118" cy="409883"/>
          </a:xfrm>
          <a:prstGeom prst="rect">
            <a:avLst/>
          </a:prstGeom>
          <a:solidFill>
            <a:srgbClr val="FFFCCC"/>
          </a:solidFill>
          <a:ln w="12700" cap="flat" cmpd="sng" algn="ctr">
            <a:solidFill>
              <a:srgbClr val="FFFCCC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E3B077B-0D36-7913-F9EF-BFE6201E9B42}"/>
              </a:ext>
            </a:extLst>
          </p:cNvPr>
          <p:cNvSpPr/>
          <p:nvPr/>
        </p:nvSpPr>
        <p:spPr bwMode="white">
          <a:xfrm>
            <a:off x="9501028" y="3753453"/>
            <a:ext cx="1659118" cy="409883"/>
          </a:xfrm>
          <a:prstGeom prst="rect">
            <a:avLst/>
          </a:prstGeom>
          <a:solidFill>
            <a:srgbClr val="DDF7F5"/>
          </a:solidFill>
          <a:ln w="12700" cap="flat" cmpd="sng" algn="ctr">
            <a:solidFill>
              <a:srgbClr val="DDF7F5"/>
            </a:solidFill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img_16777215">
            <a:extLst>
              <a:ext uri="{FF2B5EF4-FFF2-40B4-BE49-F238E27FC236}">
                <a16:creationId xmlns:a16="http://schemas.microsoft.com/office/drawing/2014/main" id="{20C6030A-431D-5E23-CAF0-2A2A9D6B2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7" y="4373047"/>
            <a:ext cx="11520000" cy="188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F99C9E9C-2324-FB34-8BD5-EA0EE86F946B}"/>
              </a:ext>
            </a:extLst>
          </p:cNvPr>
          <p:cNvSpPr/>
          <p:nvPr/>
        </p:nvSpPr>
        <p:spPr bwMode="white">
          <a:xfrm>
            <a:off x="1612222" y="5797183"/>
            <a:ext cx="238016" cy="26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9152CFA4-7F88-6D39-81A2-4495184CFDCB}"/>
              </a:ext>
            </a:extLst>
          </p:cNvPr>
          <p:cNvSpPr/>
          <p:nvPr/>
        </p:nvSpPr>
        <p:spPr bwMode="white">
          <a:xfrm>
            <a:off x="2897511" y="5797183"/>
            <a:ext cx="228495" cy="26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02289164-C587-79BF-96F0-42226924B440}"/>
              </a:ext>
            </a:extLst>
          </p:cNvPr>
          <p:cNvSpPr/>
          <p:nvPr/>
        </p:nvSpPr>
        <p:spPr bwMode="white">
          <a:xfrm>
            <a:off x="4192321" y="5797183"/>
            <a:ext cx="390347" cy="26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A7AF571-75FB-EE9E-6DAA-22B7796ACFCE}"/>
              </a:ext>
            </a:extLst>
          </p:cNvPr>
          <p:cNvSpPr/>
          <p:nvPr/>
        </p:nvSpPr>
        <p:spPr bwMode="white">
          <a:xfrm>
            <a:off x="6715296" y="5797183"/>
            <a:ext cx="238016" cy="26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7B4076FC-593B-3394-BA53-38D98A15E263}"/>
              </a:ext>
            </a:extLst>
          </p:cNvPr>
          <p:cNvSpPr/>
          <p:nvPr/>
        </p:nvSpPr>
        <p:spPr bwMode="white">
          <a:xfrm>
            <a:off x="7991065" y="5797183"/>
            <a:ext cx="238016" cy="26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F09C1328-BC3F-3167-5FC8-F5AE8A71FABA}"/>
              </a:ext>
            </a:extLst>
          </p:cNvPr>
          <p:cNvSpPr/>
          <p:nvPr/>
        </p:nvSpPr>
        <p:spPr bwMode="white">
          <a:xfrm>
            <a:off x="9285875" y="5797183"/>
            <a:ext cx="399867" cy="267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6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23F237-316A-5704-DD3F-CD5B8D58C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3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A51447-8972-FE30-476A-B9F415F4E747}"/>
              </a:ext>
            </a:extLst>
          </p:cNvPr>
          <p:cNvSpPr/>
          <p:nvPr/>
        </p:nvSpPr>
        <p:spPr bwMode="white">
          <a:xfrm>
            <a:off x="2483107" y="1218070"/>
            <a:ext cx="399867" cy="25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468E8B-B4C2-C883-14FD-006EECB1A488}"/>
              </a:ext>
            </a:extLst>
          </p:cNvPr>
          <p:cNvSpPr/>
          <p:nvPr/>
        </p:nvSpPr>
        <p:spPr bwMode="white">
          <a:xfrm>
            <a:off x="6281851" y="1218070"/>
            <a:ext cx="247537" cy="25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FAAE8C-6E3D-63E7-9FF0-52534C2017C4}"/>
              </a:ext>
            </a:extLst>
          </p:cNvPr>
          <p:cNvSpPr/>
          <p:nvPr/>
        </p:nvSpPr>
        <p:spPr bwMode="white">
          <a:xfrm>
            <a:off x="10109157" y="1218070"/>
            <a:ext cx="361785" cy="25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659C91A-0096-67D1-69C2-552ADFD10A0F}"/>
              </a:ext>
            </a:extLst>
          </p:cNvPr>
          <p:cNvSpPr/>
          <p:nvPr/>
        </p:nvSpPr>
        <p:spPr bwMode="white">
          <a:xfrm>
            <a:off x="2454545" y="1837788"/>
            <a:ext cx="428429" cy="257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EA1CA4C-9038-9A19-B3F8-04F8242F18C4}"/>
              </a:ext>
            </a:extLst>
          </p:cNvPr>
          <p:cNvSpPr/>
          <p:nvPr/>
        </p:nvSpPr>
        <p:spPr bwMode="white">
          <a:xfrm>
            <a:off x="6462743" y="1837788"/>
            <a:ext cx="418909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A783F8-D16B-A9A0-5B1C-C5F5A05500FA}"/>
              </a:ext>
            </a:extLst>
          </p:cNvPr>
          <p:cNvSpPr/>
          <p:nvPr/>
        </p:nvSpPr>
        <p:spPr bwMode="white">
          <a:xfrm>
            <a:off x="10099636" y="1837788"/>
            <a:ext cx="428429" cy="266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A8151E4B-369B-EA96-86F4-5203F0FBC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33561"/>
            <a:ext cx="11520000" cy="2500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B246E2-49A2-ACF9-3770-26B7B546EEEC}"/>
              </a:ext>
            </a:extLst>
          </p:cNvPr>
          <p:cNvSpPr/>
          <p:nvPr/>
        </p:nvSpPr>
        <p:spPr bwMode="white">
          <a:xfrm>
            <a:off x="1283504" y="3698667"/>
            <a:ext cx="3484561" cy="1002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D2E8A77-B7B3-D53B-990C-90226A777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40" y="5013614"/>
            <a:ext cx="11520000" cy="1854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0EFEB9-9612-34B3-0AAB-34AB5C701FDC}"/>
              </a:ext>
            </a:extLst>
          </p:cNvPr>
          <p:cNvSpPr/>
          <p:nvPr/>
        </p:nvSpPr>
        <p:spPr bwMode="white">
          <a:xfrm>
            <a:off x="1278811" y="5718844"/>
            <a:ext cx="3494082" cy="1034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6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22EA54-4C51-10FC-3C89-181C6B187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7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9507A7-67C1-BFD1-7716-F1956A3AD57D}"/>
              </a:ext>
            </a:extLst>
          </p:cNvPr>
          <p:cNvSpPr/>
          <p:nvPr/>
        </p:nvSpPr>
        <p:spPr bwMode="white">
          <a:xfrm>
            <a:off x="826512" y="1725105"/>
            <a:ext cx="3855867" cy="1077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7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2023-07-20T00:26:43Z</dcterms:created>
  <dcterms:modified xsi:type="dcterms:W3CDTF">2023-07-25T07:40:32Z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