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6" r:id="rId4"/>
    <p:sldId id="264" r:id="rId5"/>
    <p:sldId id="262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62" y="2342197"/>
            <a:ext cx="6619875" cy="1076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662" y="3418522"/>
            <a:ext cx="5400675" cy="866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35F03FA-4FAA-5796-4240-2ADFA0B2BA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7745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8DB5E253-81B3-774E-7CA3-E29943B1CD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134592"/>
            <a:ext cx="11520000" cy="34403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89E8371-465D-2372-E086-A0A7426A66D7}"/>
              </a:ext>
            </a:extLst>
          </p:cNvPr>
          <p:cNvSpPr/>
          <p:nvPr/>
        </p:nvSpPr>
        <p:spPr bwMode="white">
          <a:xfrm>
            <a:off x="1283504" y="3373279"/>
            <a:ext cx="3122776" cy="10872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C9EF1D3-B233-3102-B845-9A469EAB9D55}"/>
              </a:ext>
            </a:extLst>
          </p:cNvPr>
          <p:cNvSpPr/>
          <p:nvPr/>
        </p:nvSpPr>
        <p:spPr bwMode="white">
          <a:xfrm>
            <a:off x="7014942" y="3440785"/>
            <a:ext cx="2941884" cy="1057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514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4E4654C-8C3D-2725-6E3D-7024B188EB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96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5222435-3171-19D4-2157-B5E543917281}"/>
              </a:ext>
            </a:extLst>
          </p:cNvPr>
          <p:cNvSpPr/>
          <p:nvPr/>
        </p:nvSpPr>
        <p:spPr bwMode="white">
          <a:xfrm>
            <a:off x="1283504" y="1743959"/>
            <a:ext cx="4941223" cy="9985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80019E3D-CFA1-378C-A093-829062713F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14" y="3062976"/>
            <a:ext cx="11520000" cy="17304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DC2722A-29A9-7AE4-8979-F89D67355581}"/>
              </a:ext>
            </a:extLst>
          </p:cNvPr>
          <p:cNvSpPr/>
          <p:nvPr/>
        </p:nvSpPr>
        <p:spPr bwMode="white">
          <a:xfrm>
            <a:off x="1269385" y="3683364"/>
            <a:ext cx="4769851" cy="1052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836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7731DBE-7090-A379-A856-BE1D73C4CE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627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BE9430B-9B27-4402-381F-F759A68CED1D}"/>
              </a:ext>
            </a:extLst>
          </p:cNvPr>
          <p:cNvSpPr/>
          <p:nvPr/>
        </p:nvSpPr>
        <p:spPr bwMode="white">
          <a:xfrm>
            <a:off x="1283504" y="1696826"/>
            <a:ext cx="4855537" cy="10544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BC3F990E-3619-8C20-A9F5-4E277A90C9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67" y="3095624"/>
            <a:ext cx="11520000" cy="23278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7102784-F57B-8A7A-0D6D-2140B4226436}"/>
              </a:ext>
            </a:extLst>
          </p:cNvPr>
          <p:cNvSpPr/>
          <p:nvPr/>
        </p:nvSpPr>
        <p:spPr bwMode="white">
          <a:xfrm>
            <a:off x="1288238" y="4309900"/>
            <a:ext cx="9044628" cy="9991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496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5DAD1FA-CA1B-2C07-13CB-CFA68E072A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627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D55B1D9-3F4A-B926-1C5D-1BC1C7474E81}"/>
              </a:ext>
            </a:extLst>
          </p:cNvPr>
          <p:cNvSpPr/>
          <p:nvPr/>
        </p:nvSpPr>
        <p:spPr bwMode="white">
          <a:xfrm>
            <a:off x="2187966" y="1979579"/>
            <a:ext cx="228495" cy="2572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9291944-1186-0FC2-1CB4-6447290BA8BF}"/>
              </a:ext>
            </a:extLst>
          </p:cNvPr>
          <p:cNvSpPr/>
          <p:nvPr/>
        </p:nvSpPr>
        <p:spPr bwMode="white">
          <a:xfrm>
            <a:off x="3454214" y="1979579"/>
            <a:ext cx="238016" cy="2667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4534CE2-459C-98CC-2FF3-EB2B05681B20}"/>
              </a:ext>
            </a:extLst>
          </p:cNvPr>
          <p:cNvSpPr/>
          <p:nvPr/>
        </p:nvSpPr>
        <p:spPr bwMode="white">
          <a:xfrm>
            <a:off x="4729983" y="1979579"/>
            <a:ext cx="247537" cy="2572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A41CA20-60E0-F466-681D-9E72550511FC}"/>
              </a:ext>
            </a:extLst>
          </p:cNvPr>
          <p:cNvSpPr/>
          <p:nvPr/>
        </p:nvSpPr>
        <p:spPr bwMode="white">
          <a:xfrm>
            <a:off x="6462743" y="1979579"/>
            <a:ext cx="238016" cy="2572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9AF6EC6-AFFC-C66C-9E46-32FD20D81C17}"/>
              </a:ext>
            </a:extLst>
          </p:cNvPr>
          <p:cNvSpPr/>
          <p:nvPr/>
        </p:nvSpPr>
        <p:spPr bwMode="white">
          <a:xfrm>
            <a:off x="7738512" y="1979579"/>
            <a:ext cx="228496" cy="2572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557843E-D800-3C4A-6F80-FB8A716A90CC}"/>
              </a:ext>
            </a:extLst>
          </p:cNvPr>
          <p:cNvSpPr/>
          <p:nvPr/>
        </p:nvSpPr>
        <p:spPr bwMode="white">
          <a:xfrm>
            <a:off x="9014280" y="1979579"/>
            <a:ext cx="238016" cy="2572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3AA1EB2-29A8-63EF-7AF8-D36E5A46CD8B}"/>
              </a:ext>
            </a:extLst>
          </p:cNvPr>
          <p:cNvSpPr/>
          <p:nvPr/>
        </p:nvSpPr>
        <p:spPr bwMode="white">
          <a:xfrm>
            <a:off x="10290049" y="1979579"/>
            <a:ext cx="228495" cy="2572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4321170-3054-D4EB-E43C-239CECE74AD9}"/>
              </a:ext>
            </a:extLst>
          </p:cNvPr>
          <p:cNvSpPr/>
          <p:nvPr/>
        </p:nvSpPr>
        <p:spPr bwMode="white">
          <a:xfrm>
            <a:off x="1569123" y="2532142"/>
            <a:ext cx="2199272" cy="3620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481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2023-07-20T00:26:43Z</dcterms:created>
  <dcterms:modified xsi:type="dcterms:W3CDTF">2023-07-25T07:36:51Z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