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2" y="2397061"/>
            <a:ext cx="6619875" cy="1076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412" y="3473386"/>
            <a:ext cx="7877175" cy="1000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265F70A-1E5B-F3EC-FF11-15838F71CE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56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0B31D14-5E35-0ECB-E647-F58FBCED30BB}"/>
              </a:ext>
            </a:extLst>
          </p:cNvPr>
          <p:cNvSpPr/>
          <p:nvPr/>
        </p:nvSpPr>
        <p:spPr bwMode="white">
          <a:xfrm>
            <a:off x="2216528" y="1997944"/>
            <a:ext cx="352264" cy="276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ED18F2B-3ED2-2BD2-3C23-EBB4A1BB4D30}"/>
              </a:ext>
            </a:extLst>
          </p:cNvPr>
          <p:cNvSpPr/>
          <p:nvPr/>
        </p:nvSpPr>
        <p:spPr bwMode="white">
          <a:xfrm>
            <a:off x="10642314" y="1969375"/>
            <a:ext cx="685487" cy="314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C58DB93-9E97-06F0-E14D-D5A68750770F}"/>
              </a:ext>
            </a:extLst>
          </p:cNvPr>
          <p:cNvSpPr/>
          <p:nvPr/>
        </p:nvSpPr>
        <p:spPr bwMode="white">
          <a:xfrm>
            <a:off x="4168264" y="1969375"/>
            <a:ext cx="361785" cy="295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C6B73CF-C748-59C2-2C67-2B81F1A6A97D}"/>
              </a:ext>
            </a:extLst>
          </p:cNvPr>
          <p:cNvSpPr/>
          <p:nvPr/>
        </p:nvSpPr>
        <p:spPr bwMode="white">
          <a:xfrm>
            <a:off x="7091107" y="1969375"/>
            <a:ext cx="352263" cy="295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2371D9D-DC5F-37CA-1F4D-24F4E9551A85}"/>
              </a:ext>
            </a:extLst>
          </p:cNvPr>
          <p:cNvSpPr/>
          <p:nvPr/>
        </p:nvSpPr>
        <p:spPr bwMode="white">
          <a:xfrm>
            <a:off x="997884" y="2616934"/>
            <a:ext cx="171371" cy="266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FC0CAE4-9581-1142-7B57-E27C783AC6F1}"/>
              </a:ext>
            </a:extLst>
          </p:cNvPr>
          <p:cNvSpPr/>
          <p:nvPr/>
        </p:nvSpPr>
        <p:spPr bwMode="white">
          <a:xfrm>
            <a:off x="1769057" y="2616934"/>
            <a:ext cx="266578" cy="266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F1B5371-8E4C-034D-E44B-FAC91C1BFE0C}"/>
              </a:ext>
            </a:extLst>
          </p:cNvPr>
          <p:cNvSpPr/>
          <p:nvPr/>
        </p:nvSpPr>
        <p:spPr bwMode="white">
          <a:xfrm>
            <a:off x="2578314" y="2616934"/>
            <a:ext cx="257057" cy="266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29FC09F-7338-69E0-BFA4-08E888A20349}"/>
              </a:ext>
            </a:extLst>
          </p:cNvPr>
          <p:cNvSpPr/>
          <p:nvPr/>
        </p:nvSpPr>
        <p:spPr bwMode="white">
          <a:xfrm>
            <a:off x="3892165" y="2607411"/>
            <a:ext cx="238016" cy="276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6CFFF1D-2F9D-8B51-1EC7-3101BB2E2405}"/>
              </a:ext>
            </a:extLst>
          </p:cNvPr>
          <p:cNvSpPr/>
          <p:nvPr/>
        </p:nvSpPr>
        <p:spPr bwMode="white">
          <a:xfrm>
            <a:off x="4691900" y="2616934"/>
            <a:ext cx="257057" cy="266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2BA1F4B6-B4DC-D98C-0D7F-4259475D5255}"/>
              </a:ext>
            </a:extLst>
          </p:cNvPr>
          <p:cNvSpPr/>
          <p:nvPr/>
        </p:nvSpPr>
        <p:spPr bwMode="white">
          <a:xfrm>
            <a:off x="5491636" y="2607411"/>
            <a:ext cx="257057" cy="276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DAC2F6C3-7C09-0FB6-7C6E-771C6C75E269}"/>
              </a:ext>
            </a:extLst>
          </p:cNvPr>
          <p:cNvSpPr/>
          <p:nvPr/>
        </p:nvSpPr>
        <p:spPr bwMode="white">
          <a:xfrm>
            <a:off x="6805487" y="2607411"/>
            <a:ext cx="247537" cy="276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2C3B483A-BD76-AC98-4F13-F25EC3F8AEE7}"/>
              </a:ext>
            </a:extLst>
          </p:cNvPr>
          <p:cNvSpPr/>
          <p:nvPr/>
        </p:nvSpPr>
        <p:spPr bwMode="white">
          <a:xfrm>
            <a:off x="7605223" y="2616934"/>
            <a:ext cx="266579" cy="266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C7F0BDC2-3CC4-2FA1-C050-C3A7AB784FAA}"/>
              </a:ext>
            </a:extLst>
          </p:cNvPr>
          <p:cNvSpPr/>
          <p:nvPr/>
        </p:nvSpPr>
        <p:spPr bwMode="white">
          <a:xfrm>
            <a:off x="8328793" y="2607411"/>
            <a:ext cx="409388" cy="276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4EFBAFDF-1A09-A7D3-D70C-92071F86B31B}"/>
              </a:ext>
            </a:extLst>
          </p:cNvPr>
          <p:cNvSpPr/>
          <p:nvPr/>
        </p:nvSpPr>
        <p:spPr bwMode="white">
          <a:xfrm>
            <a:off x="9718809" y="2616934"/>
            <a:ext cx="266578" cy="266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E458D9CD-964F-1B30-AED3-5749899361CD}"/>
              </a:ext>
            </a:extLst>
          </p:cNvPr>
          <p:cNvSpPr/>
          <p:nvPr/>
        </p:nvSpPr>
        <p:spPr bwMode="white">
          <a:xfrm>
            <a:off x="10528066" y="2616934"/>
            <a:ext cx="257057" cy="266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7CF98DAD-3B4B-F8BC-FB35-857B8F1457BE}"/>
              </a:ext>
            </a:extLst>
          </p:cNvPr>
          <p:cNvSpPr/>
          <p:nvPr/>
        </p:nvSpPr>
        <p:spPr bwMode="white">
          <a:xfrm>
            <a:off x="11252162" y="2607411"/>
            <a:ext cx="389481" cy="285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A41C68FE-5466-0A41-00CC-46BD18DC7070}"/>
              </a:ext>
            </a:extLst>
          </p:cNvPr>
          <p:cNvSpPr/>
          <p:nvPr/>
        </p:nvSpPr>
        <p:spPr bwMode="white">
          <a:xfrm>
            <a:off x="969322" y="3283539"/>
            <a:ext cx="257057" cy="276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57D0764B-ACFB-FBAB-4F50-9A8320B418CF}"/>
              </a:ext>
            </a:extLst>
          </p:cNvPr>
          <p:cNvSpPr/>
          <p:nvPr/>
        </p:nvSpPr>
        <p:spPr bwMode="white">
          <a:xfrm>
            <a:off x="1807140" y="3283539"/>
            <a:ext cx="171371" cy="276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A9DAF724-6EC0-1F2E-25EF-32AF5A4D4CBE}"/>
              </a:ext>
            </a:extLst>
          </p:cNvPr>
          <p:cNvSpPr/>
          <p:nvPr/>
        </p:nvSpPr>
        <p:spPr bwMode="white">
          <a:xfrm>
            <a:off x="2578314" y="3283539"/>
            <a:ext cx="257057" cy="276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25651FEC-A5BA-34EC-8BB6-A04C4CBBD058}"/>
              </a:ext>
            </a:extLst>
          </p:cNvPr>
          <p:cNvSpPr/>
          <p:nvPr/>
        </p:nvSpPr>
        <p:spPr bwMode="white">
          <a:xfrm>
            <a:off x="3882644" y="3283539"/>
            <a:ext cx="266578" cy="276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334448DF-00F9-011C-C160-ABC20EF4AB0E}"/>
              </a:ext>
            </a:extLst>
          </p:cNvPr>
          <p:cNvSpPr/>
          <p:nvPr/>
        </p:nvSpPr>
        <p:spPr bwMode="white">
          <a:xfrm>
            <a:off x="4701421" y="3283539"/>
            <a:ext cx="238016" cy="276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0ACB0426-F791-BCFA-C0BA-56713939D87E}"/>
              </a:ext>
            </a:extLst>
          </p:cNvPr>
          <p:cNvSpPr/>
          <p:nvPr/>
        </p:nvSpPr>
        <p:spPr bwMode="white">
          <a:xfrm>
            <a:off x="5491636" y="3283539"/>
            <a:ext cx="257057" cy="276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08E5B664-D50B-DD4B-FB77-BB2E4822361C}"/>
              </a:ext>
            </a:extLst>
          </p:cNvPr>
          <p:cNvSpPr/>
          <p:nvPr/>
        </p:nvSpPr>
        <p:spPr bwMode="white">
          <a:xfrm>
            <a:off x="6805487" y="3283539"/>
            <a:ext cx="257057" cy="276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>
            <a:extLst>
              <a:ext uri="{FF2B5EF4-FFF2-40B4-BE49-F238E27FC236}">
                <a16:creationId xmlns:a16="http://schemas.microsoft.com/office/drawing/2014/main" id="{DF51609F-CD47-1F75-D908-43678DC87552}"/>
              </a:ext>
            </a:extLst>
          </p:cNvPr>
          <p:cNvSpPr/>
          <p:nvPr/>
        </p:nvSpPr>
        <p:spPr bwMode="white">
          <a:xfrm>
            <a:off x="7614743" y="3283539"/>
            <a:ext cx="238016" cy="276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>
            <a:extLst>
              <a:ext uri="{FF2B5EF4-FFF2-40B4-BE49-F238E27FC236}">
                <a16:creationId xmlns:a16="http://schemas.microsoft.com/office/drawing/2014/main" id="{689BFADD-E366-B499-A6F4-5D1809E41BD2}"/>
              </a:ext>
            </a:extLst>
          </p:cNvPr>
          <p:cNvSpPr/>
          <p:nvPr/>
        </p:nvSpPr>
        <p:spPr bwMode="white">
          <a:xfrm>
            <a:off x="8328793" y="3283539"/>
            <a:ext cx="409388" cy="276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img_16777215">
            <a:extLst>
              <a:ext uri="{FF2B5EF4-FFF2-40B4-BE49-F238E27FC236}">
                <a16:creationId xmlns:a16="http://schemas.microsoft.com/office/drawing/2014/main" id="{BD252C7C-4BB2-9505-D466-1705228B1D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816824"/>
            <a:ext cx="11520000" cy="2855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AB39DDB3-51CE-2554-3A39-D4DF9A871FE9}"/>
              </a:ext>
            </a:extLst>
          </p:cNvPr>
          <p:cNvSpPr/>
          <p:nvPr/>
        </p:nvSpPr>
        <p:spPr bwMode="white">
          <a:xfrm>
            <a:off x="5120424" y="4791110"/>
            <a:ext cx="371305" cy="248285"/>
          </a:xfrm>
          <a:prstGeom prst="rect">
            <a:avLst/>
          </a:prstGeom>
          <a:solidFill>
            <a:srgbClr val="FFFCC9"/>
          </a:solidFill>
          <a:ln w="12700" cap="flat" cmpd="sng" algn="ctr">
            <a:solidFill>
              <a:srgbClr val="FFFCC9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6DB05EE3-AB71-3C6F-380F-8A3D8D59D202}"/>
              </a:ext>
            </a:extLst>
          </p:cNvPr>
          <p:cNvSpPr/>
          <p:nvPr/>
        </p:nvSpPr>
        <p:spPr bwMode="white">
          <a:xfrm>
            <a:off x="6453223" y="4809964"/>
            <a:ext cx="228496" cy="248285"/>
          </a:xfrm>
          <a:prstGeom prst="rect">
            <a:avLst/>
          </a:prstGeom>
          <a:solidFill>
            <a:srgbClr val="FFFCC9"/>
          </a:solidFill>
          <a:ln w="12700" cap="flat" cmpd="sng" algn="ctr">
            <a:solidFill>
              <a:srgbClr val="FFFCC9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D17725C5-DB97-23DD-2BAF-FFF1E9EE91AF}"/>
              </a:ext>
            </a:extLst>
          </p:cNvPr>
          <p:cNvSpPr/>
          <p:nvPr/>
        </p:nvSpPr>
        <p:spPr bwMode="white">
          <a:xfrm>
            <a:off x="5244099" y="6022741"/>
            <a:ext cx="218975" cy="238735"/>
          </a:xfrm>
          <a:prstGeom prst="rect">
            <a:avLst/>
          </a:prstGeom>
          <a:solidFill>
            <a:srgbClr val="FFFCC9"/>
          </a:solidFill>
          <a:ln w="12700" cap="flat" cmpd="sng" algn="ctr">
            <a:solidFill>
              <a:srgbClr val="FFFCC9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37650704-294D-2985-AC84-5CA0046EEBAE}"/>
              </a:ext>
            </a:extLst>
          </p:cNvPr>
          <p:cNvSpPr/>
          <p:nvPr/>
        </p:nvSpPr>
        <p:spPr bwMode="white">
          <a:xfrm>
            <a:off x="6367537" y="6003520"/>
            <a:ext cx="371305" cy="238735"/>
          </a:xfrm>
          <a:prstGeom prst="rect">
            <a:avLst/>
          </a:prstGeom>
          <a:solidFill>
            <a:srgbClr val="FFFCC9"/>
          </a:solidFill>
          <a:ln w="12700" cap="flat" cmpd="sng" algn="ctr">
            <a:solidFill>
              <a:srgbClr val="FFFCC9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B530095D-DB2D-CA21-ECCE-DCC28E859416}"/>
              </a:ext>
            </a:extLst>
          </p:cNvPr>
          <p:cNvSpPr/>
          <p:nvPr/>
        </p:nvSpPr>
        <p:spPr bwMode="white">
          <a:xfrm>
            <a:off x="1350148" y="6127785"/>
            <a:ext cx="228495" cy="238735"/>
          </a:xfrm>
          <a:prstGeom prst="rect">
            <a:avLst/>
          </a:prstGeom>
          <a:solidFill>
            <a:srgbClr val="FFFCC9"/>
          </a:solidFill>
          <a:ln w="12700" cap="flat" cmpd="sng" algn="ctr">
            <a:solidFill>
              <a:srgbClr val="FFFCC9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030039F8-096C-541E-5A1A-7925CB66AE3E}"/>
              </a:ext>
            </a:extLst>
          </p:cNvPr>
          <p:cNvSpPr/>
          <p:nvPr/>
        </p:nvSpPr>
        <p:spPr bwMode="white">
          <a:xfrm>
            <a:off x="2121322" y="6127785"/>
            <a:ext cx="228495" cy="229186"/>
          </a:xfrm>
          <a:prstGeom prst="rect">
            <a:avLst/>
          </a:prstGeom>
          <a:solidFill>
            <a:srgbClr val="FFFCC9"/>
          </a:solidFill>
          <a:ln w="12700" cap="flat" cmpd="sng" algn="ctr">
            <a:solidFill>
              <a:srgbClr val="FFFCC9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7DC3F54E-6FA6-05FA-0665-30D6ABC84859}"/>
              </a:ext>
            </a:extLst>
          </p:cNvPr>
          <p:cNvSpPr/>
          <p:nvPr/>
        </p:nvSpPr>
        <p:spPr bwMode="white">
          <a:xfrm>
            <a:off x="2867498" y="6127785"/>
            <a:ext cx="306864" cy="238735"/>
          </a:xfrm>
          <a:prstGeom prst="rect">
            <a:avLst/>
          </a:prstGeom>
          <a:solidFill>
            <a:srgbClr val="FFFCC9"/>
          </a:solidFill>
          <a:ln w="12700" cap="flat" cmpd="sng" algn="ctr">
            <a:solidFill>
              <a:srgbClr val="FFFCC9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0ED70107-D796-1D4D-69BB-831BFBEA044E}"/>
              </a:ext>
            </a:extLst>
          </p:cNvPr>
          <p:cNvSpPr/>
          <p:nvPr/>
        </p:nvSpPr>
        <p:spPr bwMode="white">
          <a:xfrm>
            <a:off x="8728661" y="6137335"/>
            <a:ext cx="228495" cy="238735"/>
          </a:xfrm>
          <a:prstGeom prst="rect">
            <a:avLst/>
          </a:prstGeom>
          <a:solidFill>
            <a:srgbClr val="FFFCC9"/>
          </a:solidFill>
          <a:ln w="12700" cap="flat" cmpd="sng" algn="ctr">
            <a:solidFill>
              <a:srgbClr val="FFFCC9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D1A8BB3B-91A8-39B0-16EC-0C4490CEA7CF}"/>
              </a:ext>
            </a:extLst>
          </p:cNvPr>
          <p:cNvSpPr/>
          <p:nvPr/>
        </p:nvSpPr>
        <p:spPr bwMode="white">
          <a:xfrm>
            <a:off x="9518876" y="6137335"/>
            <a:ext cx="218975" cy="238735"/>
          </a:xfrm>
          <a:prstGeom prst="rect">
            <a:avLst/>
          </a:prstGeom>
          <a:solidFill>
            <a:srgbClr val="FFFCC9"/>
          </a:solidFill>
          <a:ln w="12700" cap="flat" cmpd="sng" algn="ctr">
            <a:solidFill>
              <a:srgbClr val="FFFCC9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7DE7713C-C1DE-CC76-8C65-D6078CBA5693}"/>
              </a:ext>
            </a:extLst>
          </p:cNvPr>
          <p:cNvSpPr/>
          <p:nvPr/>
        </p:nvSpPr>
        <p:spPr bwMode="white">
          <a:xfrm>
            <a:off x="10299570" y="6137335"/>
            <a:ext cx="228495" cy="238735"/>
          </a:xfrm>
          <a:prstGeom prst="rect">
            <a:avLst/>
          </a:prstGeom>
          <a:solidFill>
            <a:srgbClr val="FFFCC9"/>
          </a:solidFill>
          <a:ln w="12700" cap="flat" cmpd="sng" algn="ctr">
            <a:solidFill>
              <a:srgbClr val="FFFCC9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4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942A39B-5BFE-DAC2-6540-600ED14D50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38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89D4D88-E0FE-FCA9-1F3E-674FB31A984D}"/>
              </a:ext>
            </a:extLst>
          </p:cNvPr>
          <p:cNvSpPr/>
          <p:nvPr/>
        </p:nvSpPr>
        <p:spPr bwMode="white">
          <a:xfrm>
            <a:off x="1873785" y="2369747"/>
            <a:ext cx="266578" cy="276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7A73095-DC3E-955E-DCEF-265EC534A3F4}"/>
              </a:ext>
            </a:extLst>
          </p:cNvPr>
          <p:cNvSpPr/>
          <p:nvPr/>
        </p:nvSpPr>
        <p:spPr bwMode="white">
          <a:xfrm>
            <a:off x="2930578" y="2369747"/>
            <a:ext cx="228495" cy="276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B8C6C20-7DDB-85FC-C10C-7D02A0AC12EC}"/>
              </a:ext>
            </a:extLst>
          </p:cNvPr>
          <p:cNvSpPr/>
          <p:nvPr/>
        </p:nvSpPr>
        <p:spPr bwMode="white">
          <a:xfrm>
            <a:off x="3958809" y="2369747"/>
            <a:ext cx="257057" cy="276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3729046-8CE3-15C9-8FA6-7C45FB5D6E59}"/>
              </a:ext>
            </a:extLst>
          </p:cNvPr>
          <p:cNvSpPr/>
          <p:nvPr/>
        </p:nvSpPr>
        <p:spPr bwMode="white">
          <a:xfrm>
            <a:off x="8157421" y="2369747"/>
            <a:ext cx="257057" cy="276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E809449-603A-1989-7C08-9B6E744E2E4A}"/>
              </a:ext>
            </a:extLst>
          </p:cNvPr>
          <p:cNvSpPr/>
          <p:nvPr/>
        </p:nvSpPr>
        <p:spPr bwMode="white">
          <a:xfrm>
            <a:off x="9204694" y="2369747"/>
            <a:ext cx="247537" cy="276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170955F-7BBD-7185-29EF-6A3C770DF8A8}"/>
              </a:ext>
            </a:extLst>
          </p:cNvPr>
          <p:cNvSpPr/>
          <p:nvPr/>
        </p:nvSpPr>
        <p:spPr bwMode="white">
          <a:xfrm>
            <a:off x="10175801" y="2369747"/>
            <a:ext cx="409389" cy="276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B60C640-A959-7B19-EDF6-091F0376B7F6}"/>
              </a:ext>
            </a:extLst>
          </p:cNvPr>
          <p:cNvSpPr/>
          <p:nvPr/>
        </p:nvSpPr>
        <p:spPr bwMode="white">
          <a:xfrm>
            <a:off x="2559272" y="3084112"/>
            <a:ext cx="1485223" cy="342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693CF44-5338-31FF-CA0E-C022DB4438EA}"/>
              </a:ext>
            </a:extLst>
          </p:cNvPr>
          <p:cNvSpPr/>
          <p:nvPr/>
        </p:nvSpPr>
        <p:spPr bwMode="white">
          <a:xfrm>
            <a:off x="8842909" y="3084112"/>
            <a:ext cx="1485223" cy="342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>
            <a:extLst>
              <a:ext uri="{FF2B5EF4-FFF2-40B4-BE49-F238E27FC236}">
                <a16:creationId xmlns:a16="http://schemas.microsoft.com/office/drawing/2014/main" id="{08165CC0-7CCF-63AB-573F-2DBD5EE3A5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98454"/>
            <a:ext cx="11520000" cy="3073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F704CA4-757E-44E4-CB97-38BABF0364F7}"/>
              </a:ext>
            </a:extLst>
          </p:cNvPr>
          <p:cNvSpPr/>
          <p:nvPr/>
        </p:nvSpPr>
        <p:spPr bwMode="white">
          <a:xfrm>
            <a:off x="6529388" y="5001641"/>
            <a:ext cx="238016" cy="257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B189E9B-F01E-F307-72B4-A64F703D0ADE}"/>
              </a:ext>
            </a:extLst>
          </p:cNvPr>
          <p:cNvSpPr/>
          <p:nvPr/>
        </p:nvSpPr>
        <p:spPr bwMode="white">
          <a:xfrm>
            <a:off x="8347834" y="5001641"/>
            <a:ext cx="238016" cy="257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1026EB3-8B3F-A7B1-D7D2-7335629B4344}"/>
              </a:ext>
            </a:extLst>
          </p:cNvPr>
          <p:cNvSpPr/>
          <p:nvPr/>
        </p:nvSpPr>
        <p:spPr bwMode="white">
          <a:xfrm>
            <a:off x="6519867" y="5603007"/>
            <a:ext cx="238016" cy="257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EC50B8D1-3722-3EFA-FCEF-8F68A2746838}"/>
              </a:ext>
            </a:extLst>
          </p:cNvPr>
          <p:cNvSpPr/>
          <p:nvPr/>
        </p:nvSpPr>
        <p:spPr bwMode="white">
          <a:xfrm>
            <a:off x="8366876" y="5603007"/>
            <a:ext cx="390347" cy="257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92CADABF-A917-5D72-C8F1-14E5D7CB0613}"/>
              </a:ext>
            </a:extLst>
          </p:cNvPr>
          <p:cNvSpPr/>
          <p:nvPr/>
        </p:nvSpPr>
        <p:spPr bwMode="white">
          <a:xfrm>
            <a:off x="6548429" y="6204373"/>
            <a:ext cx="390347" cy="267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3D2956AE-2C18-5E29-C4DB-BF28537E73B9}"/>
              </a:ext>
            </a:extLst>
          </p:cNvPr>
          <p:cNvSpPr/>
          <p:nvPr/>
        </p:nvSpPr>
        <p:spPr bwMode="white">
          <a:xfrm>
            <a:off x="8547768" y="6204373"/>
            <a:ext cx="399867" cy="267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13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7634EF6-D0B3-9106-E5C1-DCA295B2F9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302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ACDA159-6279-425E-326D-A4F9B22E20A7}"/>
              </a:ext>
            </a:extLst>
          </p:cNvPr>
          <p:cNvSpPr/>
          <p:nvPr/>
        </p:nvSpPr>
        <p:spPr bwMode="white">
          <a:xfrm>
            <a:off x="826511" y="2507531"/>
            <a:ext cx="4716449" cy="1025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092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2023-07-20T00:26:43Z</dcterms:created>
  <dcterms:modified xsi:type="dcterms:W3CDTF">2023-07-25T07:26:10Z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