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406205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3482530"/>
            <a:ext cx="78390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7D956E-F14F-E6A4-A670-85D4F18FA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2B98960-FBB2-FA33-8408-BD8C8728B28F}"/>
              </a:ext>
            </a:extLst>
          </p:cNvPr>
          <p:cNvSpPr/>
          <p:nvPr/>
        </p:nvSpPr>
        <p:spPr bwMode="white">
          <a:xfrm>
            <a:off x="2102280" y="2087900"/>
            <a:ext cx="761652" cy="34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F1F58B-197C-5399-B6E8-8F04755232DB}"/>
              </a:ext>
            </a:extLst>
          </p:cNvPr>
          <p:cNvSpPr/>
          <p:nvPr/>
        </p:nvSpPr>
        <p:spPr bwMode="white">
          <a:xfrm>
            <a:off x="5739173" y="2097446"/>
            <a:ext cx="771173" cy="334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8C346F-8FF9-715B-512D-74F8E2B1D41D}"/>
              </a:ext>
            </a:extLst>
          </p:cNvPr>
          <p:cNvSpPr/>
          <p:nvPr/>
        </p:nvSpPr>
        <p:spPr bwMode="white">
          <a:xfrm>
            <a:off x="9385586" y="2097446"/>
            <a:ext cx="771173" cy="334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457A49-0D09-6402-7829-6DC463ED351A}"/>
              </a:ext>
            </a:extLst>
          </p:cNvPr>
          <p:cNvSpPr/>
          <p:nvPr/>
        </p:nvSpPr>
        <p:spPr bwMode="white">
          <a:xfrm>
            <a:off x="2102280" y="2746602"/>
            <a:ext cx="761652" cy="34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4EB708-48B8-36EA-3951-D699E5D1207E}"/>
              </a:ext>
            </a:extLst>
          </p:cNvPr>
          <p:cNvSpPr/>
          <p:nvPr/>
        </p:nvSpPr>
        <p:spPr bwMode="white">
          <a:xfrm>
            <a:off x="5739173" y="2746602"/>
            <a:ext cx="761652" cy="34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A0C628-D254-90EE-E584-483D75C6B179}"/>
              </a:ext>
            </a:extLst>
          </p:cNvPr>
          <p:cNvSpPr/>
          <p:nvPr/>
        </p:nvSpPr>
        <p:spPr bwMode="white">
          <a:xfrm>
            <a:off x="9385586" y="2746602"/>
            <a:ext cx="771173" cy="34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3FDA6728-4EB9-0B04-DEEE-8C24C9ECA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1201"/>
            <a:ext cx="11520000" cy="366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C77CF8-1C39-46F0-E378-78B11731418C}"/>
              </a:ext>
            </a:extLst>
          </p:cNvPr>
          <p:cNvSpPr/>
          <p:nvPr/>
        </p:nvSpPr>
        <p:spPr bwMode="white">
          <a:xfrm>
            <a:off x="1854743" y="4931383"/>
            <a:ext cx="8703278" cy="544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26309D-9184-C173-C03F-CC270D41F476}"/>
              </a:ext>
            </a:extLst>
          </p:cNvPr>
          <p:cNvSpPr/>
          <p:nvPr/>
        </p:nvSpPr>
        <p:spPr bwMode="white">
          <a:xfrm>
            <a:off x="3195686" y="5252317"/>
            <a:ext cx="2733773" cy="744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AB6989E-715F-A293-1A12-4FB32D573595}"/>
              </a:ext>
            </a:extLst>
          </p:cNvPr>
          <p:cNvSpPr/>
          <p:nvPr/>
        </p:nvSpPr>
        <p:spPr bwMode="white">
          <a:xfrm>
            <a:off x="6605336" y="5252317"/>
            <a:ext cx="1047272" cy="753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AB6989E-715F-A293-1A12-4FB32D573595}"/>
              </a:ext>
            </a:extLst>
          </p:cNvPr>
          <p:cNvSpPr/>
          <p:nvPr/>
        </p:nvSpPr>
        <p:spPr bwMode="white">
          <a:xfrm>
            <a:off x="9397241" y="5073999"/>
            <a:ext cx="1047272" cy="753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C05304-C569-51B9-B797-740A1AF82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85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27FB17-28D4-3DFC-1FDF-CAB8D1BE8E72}"/>
              </a:ext>
            </a:extLst>
          </p:cNvPr>
          <p:cNvSpPr/>
          <p:nvPr/>
        </p:nvSpPr>
        <p:spPr bwMode="white">
          <a:xfrm>
            <a:off x="1911867" y="1267032"/>
            <a:ext cx="238016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275677-587D-A65B-4336-AF15A02F45DF}"/>
              </a:ext>
            </a:extLst>
          </p:cNvPr>
          <p:cNvSpPr/>
          <p:nvPr/>
        </p:nvSpPr>
        <p:spPr bwMode="white">
          <a:xfrm>
            <a:off x="4663338" y="1267032"/>
            <a:ext cx="399867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062B38-6F39-29DA-07E3-DF0B7D23671B}"/>
              </a:ext>
            </a:extLst>
          </p:cNvPr>
          <p:cNvSpPr/>
          <p:nvPr/>
        </p:nvSpPr>
        <p:spPr bwMode="white">
          <a:xfrm>
            <a:off x="7576661" y="1267032"/>
            <a:ext cx="399867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46C44F-483F-1A98-4918-CE0BA84EA1B7}"/>
              </a:ext>
            </a:extLst>
          </p:cNvPr>
          <p:cNvSpPr/>
          <p:nvPr/>
        </p:nvSpPr>
        <p:spPr bwMode="white">
          <a:xfrm>
            <a:off x="10470942" y="1267032"/>
            <a:ext cx="238016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FA252B-BC8C-118A-EE2F-871AD8407F1D}"/>
              </a:ext>
            </a:extLst>
          </p:cNvPr>
          <p:cNvSpPr/>
          <p:nvPr/>
        </p:nvSpPr>
        <p:spPr bwMode="white">
          <a:xfrm>
            <a:off x="1902347" y="1916275"/>
            <a:ext cx="257057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73CFF7-AD8D-015E-B751-D443EF9E86D9}"/>
              </a:ext>
            </a:extLst>
          </p:cNvPr>
          <p:cNvSpPr/>
          <p:nvPr/>
        </p:nvSpPr>
        <p:spPr bwMode="white">
          <a:xfrm>
            <a:off x="4644297" y="1916275"/>
            <a:ext cx="238016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C8532B-D129-B0C9-EFD5-D6566029863C}"/>
              </a:ext>
            </a:extLst>
          </p:cNvPr>
          <p:cNvSpPr/>
          <p:nvPr/>
        </p:nvSpPr>
        <p:spPr bwMode="white">
          <a:xfrm>
            <a:off x="7548099" y="1916275"/>
            <a:ext cx="257057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6FFF1E-2E54-1EF7-A8D3-D9A8BAA5EFDE}"/>
              </a:ext>
            </a:extLst>
          </p:cNvPr>
          <p:cNvSpPr/>
          <p:nvPr/>
        </p:nvSpPr>
        <p:spPr bwMode="white">
          <a:xfrm>
            <a:off x="10470942" y="1916275"/>
            <a:ext cx="238016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C6E25388-0A7A-6ACD-9F8D-0BE160CDB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45922"/>
            <a:ext cx="11520000" cy="349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A24C0C9-EAF1-6547-6F2B-F61155437297}"/>
              </a:ext>
            </a:extLst>
          </p:cNvPr>
          <p:cNvSpPr/>
          <p:nvPr/>
        </p:nvSpPr>
        <p:spPr bwMode="white">
          <a:xfrm>
            <a:off x="2245090" y="4585802"/>
            <a:ext cx="238016" cy="26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F441E80-2A3E-2E78-0BB2-C784172322B9}"/>
              </a:ext>
            </a:extLst>
          </p:cNvPr>
          <p:cNvSpPr/>
          <p:nvPr/>
        </p:nvSpPr>
        <p:spPr bwMode="white">
          <a:xfrm>
            <a:off x="3292363" y="4585802"/>
            <a:ext cx="24753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72886E2-7F41-6081-2218-492AF624EB90}"/>
              </a:ext>
            </a:extLst>
          </p:cNvPr>
          <p:cNvSpPr/>
          <p:nvPr/>
        </p:nvSpPr>
        <p:spPr bwMode="white">
          <a:xfrm>
            <a:off x="4330115" y="4585802"/>
            <a:ext cx="24753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B56DD4-32CB-EE7E-47FF-F4559BF88B30}"/>
              </a:ext>
            </a:extLst>
          </p:cNvPr>
          <p:cNvSpPr/>
          <p:nvPr/>
        </p:nvSpPr>
        <p:spPr bwMode="white">
          <a:xfrm>
            <a:off x="8452561" y="4585802"/>
            <a:ext cx="24753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7CCC4B9-2787-8352-59F6-BCC1E0843277}"/>
              </a:ext>
            </a:extLst>
          </p:cNvPr>
          <p:cNvSpPr/>
          <p:nvPr/>
        </p:nvSpPr>
        <p:spPr bwMode="white">
          <a:xfrm>
            <a:off x="9490314" y="4585802"/>
            <a:ext cx="24753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3BB3827-A108-4CA4-F028-78D88069C282}"/>
              </a:ext>
            </a:extLst>
          </p:cNvPr>
          <p:cNvSpPr/>
          <p:nvPr/>
        </p:nvSpPr>
        <p:spPr bwMode="white">
          <a:xfrm>
            <a:off x="10537586" y="4585802"/>
            <a:ext cx="24753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6203CC6-C27E-0843-2F63-59009AC1C50E}"/>
              </a:ext>
            </a:extLst>
          </p:cNvPr>
          <p:cNvSpPr/>
          <p:nvPr/>
        </p:nvSpPr>
        <p:spPr bwMode="white">
          <a:xfrm>
            <a:off x="2921057" y="5348314"/>
            <a:ext cx="1494743" cy="343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218CA40-3A19-754F-EEB3-9AB3B5655743}"/>
              </a:ext>
            </a:extLst>
          </p:cNvPr>
          <p:cNvSpPr/>
          <p:nvPr/>
        </p:nvSpPr>
        <p:spPr bwMode="white">
          <a:xfrm>
            <a:off x="9138049" y="5357846"/>
            <a:ext cx="1494743" cy="33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F2604D-AFE5-E17D-882B-FAFCBC4F2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1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A1DEA7-CB5A-E912-6E08-906B77820300}"/>
              </a:ext>
            </a:extLst>
          </p:cNvPr>
          <p:cNvSpPr/>
          <p:nvPr/>
        </p:nvSpPr>
        <p:spPr bwMode="white">
          <a:xfrm>
            <a:off x="2102280" y="3584252"/>
            <a:ext cx="399867" cy="35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8D9DCE-345B-76CB-D288-30C89D518F06}"/>
              </a:ext>
            </a:extLst>
          </p:cNvPr>
          <p:cNvSpPr/>
          <p:nvPr/>
        </p:nvSpPr>
        <p:spPr bwMode="white">
          <a:xfrm>
            <a:off x="4644297" y="3584252"/>
            <a:ext cx="409388" cy="35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D4C774-B29D-D623-E8D6-7B495C09B3CE}"/>
              </a:ext>
            </a:extLst>
          </p:cNvPr>
          <p:cNvSpPr/>
          <p:nvPr/>
        </p:nvSpPr>
        <p:spPr bwMode="white">
          <a:xfrm>
            <a:off x="7195834" y="3584252"/>
            <a:ext cx="409388" cy="35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D95039-AD03-57BC-7298-61D79B6FDCF7}"/>
              </a:ext>
            </a:extLst>
          </p:cNvPr>
          <p:cNvSpPr/>
          <p:nvPr/>
        </p:nvSpPr>
        <p:spPr bwMode="white">
          <a:xfrm>
            <a:off x="9747371" y="3584252"/>
            <a:ext cx="409388" cy="35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9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