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2342197"/>
            <a:ext cx="6619875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418522"/>
            <a:ext cx="89916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278F5A-9590-7253-7BC5-38BD36869E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6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78837A8-D93E-F4A4-B727-1258CB06ECA3}"/>
              </a:ext>
            </a:extLst>
          </p:cNvPr>
          <p:cNvSpPr/>
          <p:nvPr/>
        </p:nvSpPr>
        <p:spPr bwMode="white">
          <a:xfrm>
            <a:off x="3825520" y="2085305"/>
            <a:ext cx="228495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9E3AF0-7B13-01AF-AE8D-DCA22313DF1C}"/>
              </a:ext>
            </a:extLst>
          </p:cNvPr>
          <p:cNvSpPr/>
          <p:nvPr/>
        </p:nvSpPr>
        <p:spPr bwMode="white">
          <a:xfrm>
            <a:off x="5463074" y="2085305"/>
            <a:ext cx="238016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E1989C-43A5-BA7E-8C40-3E3F7D112244}"/>
              </a:ext>
            </a:extLst>
          </p:cNvPr>
          <p:cNvSpPr/>
          <p:nvPr/>
        </p:nvSpPr>
        <p:spPr bwMode="white">
          <a:xfrm>
            <a:off x="8033652" y="2085305"/>
            <a:ext cx="390347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4D602D1-AA77-12B6-CFF3-D677FB6E1782}"/>
              </a:ext>
            </a:extLst>
          </p:cNvPr>
          <p:cNvSpPr/>
          <p:nvPr/>
        </p:nvSpPr>
        <p:spPr bwMode="white">
          <a:xfrm>
            <a:off x="5539239" y="2733486"/>
            <a:ext cx="2037421" cy="343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22544CD-F094-0E8D-3D7C-5BA2118632BC}"/>
              </a:ext>
            </a:extLst>
          </p:cNvPr>
          <p:cNvSpPr/>
          <p:nvPr/>
        </p:nvSpPr>
        <p:spPr bwMode="white">
          <a:xfrm>
            <a:off x="8957157" y="2733486"/>
            <a:ext cx="2351603" cy="343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E03F07E-1FB3-F65C-9F6D-978FEDCC2141}"/>
              </a:ext>
            </a:extLst>
          </p:cNvPr>
          <p:cNvSpPr/>
          <p:nvPr/>
        </p:nvSpPr>
        <p:spPr bwMode="white">
          <a:xfrm>
            <a:off x="4368198" y="3438859"/>
            <a:ext cx="418909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399E93F-2271-3780-5A0E-D2DC5D9B5C68}"/>
              </a:ext>
            </a:extLst>
          </p:cNvPr>
          <p:cNvSpPr/>
          <p:nvPr/>
        </p:nvSpPr>
        <p:spPr bwMode="white">
          <a:xfrm>
            <a:off x="8671537" y="3438859"/>
            <a:ext cx="390347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14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06F623-2B1F-AF4E-9F82-0BCF779B3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9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F8254C6-A160-D5D0-C21D-155CA1E16ABB}"/>
              </a:ext>
            </a:extLst>
          </p:cNvPr>
          <p:cNvSpPr/>
          <p:nvPr/>
        </p:nvSpPr>
        <p:spPr bwMode="white">
          <a:xfrm>
            <a:off x="1902347" y="2389053"/>
            <a:ext cx="8025917" cy="790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0E6F705-FC5A-136D-D934-F91616CD9351}"/>
              </a:ext>
            </a:extLst>
          </p:cNvPr>
          <p:cNvSpPr/>
          <p:nvPr/>
        </p:nvSpPr>
        <p:spPr bwMode="white">
          <a:xfrm>
            <a:off x="2844892" y="3989432"/>
            <a:ext cx="590280" cy="3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9F1356A-8381-F27B-1F19-48098867919C}"/>
              </a:ext>
            </a:extLst>
          </p:cNvPr>
          <p:cNvSpPr/>
          <p:nvPr/>
        </p:nvSpPr>
        <p:spPr bwMode="white">
          <a:xfrm>
            <a:off x="8290710" y="3989432"/>
            <a:ext cx="609322" cy="3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8C02E9-8FCE-2D43-E89E-DD7A9A900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6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0E29B3D-E8B9-9783-7714-3B430303E88B}"/>
              </a:ext>
            </a:extLst>
          </p:cNvPr>
          <p:cNvSpPr/>
          <p:nvPr/>
        </p:nvSpPr>
        <p:spPr bwMode="white">
          <a:xfrm>
            <a:off x="6824528" y="1341045"/>
            <a:ext cx="247536" cy="257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F9CE34-B4C4-0277-5852-3FCAFE3103C1}"/>
              </a:ext>
            </a:extLst>
          </p:cNvPr>
          <p:cNvSpPr/>
          <p:nvPr/>
        </p:nvSpPr>
        <p:spPr bwMode="white">
          <a:xfrm>
            <a:off x="9376066" y="1341045"/>
            <a:ext cx="238015" cy="266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A87C65-3878-8114-8EEE-3720B8B7E1D4}"/>
              </a:ext>
            </a:extLst>
          </p:cNvPr>
          <p:cNvSpPr/>
          <p:nvPr/>
        </p:nvSpPr>
        <p:spPr bwMode="white">
          <a:xfrm>
            <a:off x="5025123" y="2017300"/>
            <a:ext cx="390347" cy="257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EBC6CF-109F-48F0-4CD9-818A8F1C77F1}"/>
              </a:ext>
            </a:extLst>
          </p:cNvPr>
          <p:cNvSpPr/>
          <p:nvPr/>
        </p:nvSpPr>
        <p:spPr bwMode="white">
          <a:xfrm>
            <a:off x="6329454" y="2836426"/>
            <a:ext cx="266578" cy="266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230AB7F-D2BA-02CE-6078-12827C138F3A}"/>
              </a:ext>
            </a:extLst>
          </p:cNvPr>
          <p:cNvSpPr/>
          <p:nvPr/>
        </p:nvSpPr>
        <p:spPr bwMode="white">
          <a:xfrm>
            <a:off x="7386247" y="2826901"/>
            <a:ext cx="247537" cy="285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7AA5B0F-3B1B-EE52-2677-5FC4F99C4A72}"/>
              </a:ext>
            </a:extLst>
          </p:cNvPr>
          <p:cNvSpPr/>
          <p:nvPr/>
        </p:nvSpPr>
        <p:spPr bwMode="white">
          <a:xfrm>
            <a:off x="8357355" y="2826901"/>
            <a:ext cx="409388" cy="27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DFBD2993-3366-BF47-9011-CDC562F83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19463"/>
            <a:ext cx="11520000" cy="2212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4638773-7374-CE56-B55A-0552CBC97FD5}"/>
              </a:ext>
            </a:extLst>
          </p:cNvPr>
          <p:cNvSpPr/>
          <p:nvPr/>
        </p:nvSpPr>
        <p:spPr bwMode="white">
          <a:xfrm>
            <a:off x="2254611" y="4444530"/>
            <a:ext cx="2543632" cy="324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AFFFDC3-EDDD-77D7-9CA3-3B15CBB668B4}"/>
              </a:ext>
            </a:extLst>
          </p:cNvPr>
          <p:cNvSpPr/>
          <p:nvPr/>
        </p:nvSpPr>
        <p:spPr bwMode="white">
          <a:xfrm>
            <a:off x="6586512" y="4444530"/>
            <a:ext cx="4763360" cy="324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967D7EF-B791-217F-6B36-05B784135F20}"/>
              </a:ext>
            </a:extLst>
          </p:cNvPr>
          <p:cNvSpPr/>
          <p:nvPr/>
        </p:nvSpPr>
        <p:spPr bwMode="white">
          <a:xfrm>
            <a:off x="2254611" y="5121641"/>
            <a:ext cx="2543632" cy="314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033378E-6E04-089C-FDEC-C3000DC883B4}"/>
              </a:ext>
            </a:extLst>
          </p:cNvPr>
          <p:cNvSpPr/>
          <p:nvPr/>
        </p:nvSpPr>
        <p:spPr bwMode="white">
          <a:xfrm>
            <a:off x="6586511" y="5121641"/>
            <a:ext cx="4980177" cy="314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15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5C7216-56BA-C1B7-754C-CEEA3A7CD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7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9C6F229-FAD4-F2CB-46A1-C49BF32470A3}"/>
              </a:ext>
            </a:extLst>
          </p:cNvPr>
          <p:cNvSpPr/>
          <p:nvPr/>
        </p:nvSpPr>
        <p:spPr bwMode="white">
          <a:xfrm>
            <a:off x="3911206" y="2105441"/>
            <a:ext cx="790214" cy="267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0494AB-6AFA-CBC0-872D-98F40D16999B}"/>
              </a:ext>
            </a:extLst>
          </p:cNvPr>
          <p:cNvSpPr/>
          <p:nvPr/>
        </p:nvSpPr>
        <p:spPr bwMode="white">
          <a:xfrm>
            <a:off x="8462082" y="2105441"/>
            <a:ext cx="790214" cy="267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8820D07-BD78-5598-F763-69241082BD55}"/>
              </a:ext>
            </a:extLst>
          </p:cNvPr>
          <p:cNvSpPr/>
          <p:nvPr/>
        </p:nvSpPr>
        <p:spPr bwMode="white">
          <a:xfrm>
            <a:off x="3368528" y="2782634"/>
            <a:ext cx="780694" cy="267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B70D52D-7135-7E61-6119-8534DCB67561}"/>
              </a:ext>
            </a:extLst>
          </p:cNvPr>
          <p:cNvSpPr/>
          <p:nvPr/>
        </p:nvSpPr>
        <p:spPr bwMode="white">
          <a:xfrm>
            <a:off x="9404628" y="2782634"/>
            <a:ext cx="942545" cy="267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78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2023-07-25T07:19:52Z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