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62" y="2369629"/>
            <a:ext cx="6619875" cy="1076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050" y="3445954"/>
            <a:ext cx="9105900" cy="809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2BDEFAA-3A4C-D09B-50ED-1AEA1D7E8C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3926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2CD2D290-F091-ECAF-700A-67892A826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86" y="1752618"/>
            <a:ext cx="11520000" cy="30324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5F7FC94-C173-A7CE-C54E-4838F78E119E}"/>
              </a:ext>
            </a:extLst>
          </p:cNvPr>
          <p:cNvSpPr/>
          <p:nvPr/>
        </p:nvSpPr>
        <p:spPr bwMode="white">
          <a:xfrm>
            <a:off x="2373874" y="3192553"/>
            <a:ext cx="209454" cy="2193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30CF945-7486-637D-ADA0-50874C025614}"/>
              </a:ext>
            </a:extLst>
          </p:cNvPr>
          <p:cNvSpPr/>
          <p:nvPr/>
        </p:nvSpPr>
        <p:spPr bwMode="white">
          <a:xfrm>
            <a:off x="3459229" y="3192553"/>
            <a:ext cx="218975" cy="2193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9675FE2-31A7-2540-7D80-BDB71E972438}"/>
              </a:ext>
            </a:extLst>
          </p:cNvPr>
          <p:cNvSpPr/>
          <p:nvPr/>
        </p:nvSpPr>
        <p:spPr bwMode="white">
          <a:xfrm>
            <a:off x="8133874" y="3202089"/>
            <a:ext cx="199932" cy="209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F0ED9EF-B077-8DB0-0E1A-F64B1C7F1493}"/>
              </a:ext>
            </a:extLst>
          </p:cNvPr>
          <p:cNvSpPr/>
          <p:nvPr/>
        </p:nvSpPr>
        <p:spPr bwMode="white">
          <a:xfrm>
            <a:off x="9219229" y="3202089"/>
            <a:ext cx="199933" cy="2193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D36F6C0-79A6-F377-D106-0171E557656F}"/>
              </a:ext>
            </a:extLst>
          </p:cNvPr>
          <p:cNvSpPr/>
          <p:nvPr/>
        </p:nvSpPr>
        <p:spPr bwMode="white">
          <a:xfrm>
            <a:off x="2783262" y="3755176"/>
            <a:ext cx="2056462" cy="257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70FB42E-1067-4046-E986-527234C94FE5}"/>
              </a:ext>
            </a:extLst>
          </p:cNvPr>
          <p:cNvSpPr/>
          <p:nvPr/>
        </p:nvSpPr>
        <p:spPr bwMode="white">
          <a:xfrm>
            <a:off x="8524221" y="3755176"/>
            <a:ext cx="1513785" cy="267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58C14B5-4DE7-C9D9-F67A-2ED1784F6A1E}"/>
              </a:ext>
            </a:extLst>
          </p:cNvPr>
          <p:cNvSpPr/>
          <p:nvPr/>
        </p:nvSpPr>
        <p:spPr bwMode="white">
          <a:xfrm>
            <a:off x="2411957" y="4346408"/>
            <a:ext cx="1523305" cy="267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21BE196-9120-8055-FBD8-C904B5B8B9A2}"/>
              </a:ext>
            </a:extLst>
          </p:cNvPr>
          <p:cNvSpPr/>
          <p:nvPr/>
        </p:nvSpPr>
        <p:spPr bwMode="white">
          <a:xfrm>
            <a:off x="4335130" y="4346408"/>
            <a:ext cx="1504264" cy="267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4EE517C-5EE8-A687-0BDF-177A7612EA0A}"/>
              </a:ext>
            </a:extLst>
          </p:cNvPr>
          <p:cNvSpPr/>
          <p:nvPr/>
        </p:nvSpPr>
        <p:spPr bwMode="white">
          <a:xfrm>
            <a:off x="8162436" y="4346408"/>
            <a:ext cx="1504264" cy="267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8E9EE0F-9849-1248-C877-FA59A4E6C453}"/>
              </a:ext>
            </a:extLst>
          </p:cNvPr>
          <p:cNvSpPr/>
          <p:nvPr/>
        </p:nvSpPr>
        <p:spPr bwMode="white">
          <a:xfrm>
            <a:off x="10076089" y="4346408"/>
            <a:ext cx="1504264" cy="267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788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C4D5AF1-71B6-64DF-D510-7D49162E1D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328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E9F581F-0C83-D211-CF5B-9D66597756C2}"/>
              </a:ext>
            </a:extLst>
          </p:cNvPr>
          <p:cNvSpPr/>
          <p:nvPr/>
        </p:nvSpPr>
        <p:spPr bwMode="white">
          <a:xfrm>
            <a:off x="8014611" y="1762812"/>
            <a:ext cx="2313520" cy="1508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1777D7E-3E4E-DF3A-0F38-6DCC127C8A86}"/>
              </a:ext>
            </a:extLst>
          </p:cNvPr>
          <p:cNvSpPr/>
          <p:nvPr/>
        </p:nvSpPr>
        <p:spPr bwMode="white">
          <a:xfrm>
            <a:off x="2007074" y="1998483"/>
            <a:ext cx="3083400" cy="989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63DC310-217B-825D-48CD-420DE5C67662}"/>
              </a:ext>
            </a:extLst>
          </p:cNvPr>
          <p:cNvSpPr/>
          <p:nvPr/>
        </p:nvSpPr>
        <p:spPr bwMode="white">
          <a:xfrm>
            <a:off x="3273322" y="3607220"/>
            <a:ext cx="1332892" cy="2666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6CFF3AE-0107-2B18-C741-5C2CF10BF3F3}"/>
              </a:ext>
            </a:extLst>
          </p:cNvPr>
          <p:cNvSpPr/>
          <p:nvPr/>
        </p:nvSpPr>
        <p:spPr bwMode="white">
          <a:xfrm>
            <a:off x="9042842" y="3607220"/>
            <a:ext cx="1513785" cy="2666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img_16777215">
            <a:extLst>
              <a:ext uri="{FF2B5EF4-FFF2-40B4-BE49-F238E27FC236}">
                <a16:creationId xmlns:a16="http://schemas.microsoft.com/office/drawing/2014/main" id="{A9991CA8-FD19-11A2-6510-E66CE9B604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092875"/>
            <a:ext cx="11520000" cy="2599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8DCC4D9-0987-1D7E-27B4-C3C1D022E997}"/>
              </a:ext>
            </a:extLst>
          </p:cNvPr>
          <p:cNvSpPr/>
          <p:nvPr/>
        </p:nvSpPr>
        <p:spPr bwMode="white">
          <a:xfrm>
            <a:off x="2159404" y="5007100"/>
            <a:ext cx="238016" cy="266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D1C36B8B-3B09-C44C-4D21-857B189938D1}"/>
              </a:ext>
            </a:extLst>
          </p:cNvPr>
          <p:cNvSpPr/>
          <p:nvPr/>
        </p:nvSpPr>
        <p:spPr bwMode="white">
          <a:xfrm>
            <a:off x="3197157" y="4997577"/>
            <a:ext cx="238016" cy="276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0ADD69EF-34FA-4A2F-3D2C-50412B2F9340}"/>
              </a:ext>
            </a:extLst>
          </p:cNvPr>
          <p:cNvSpPr/>
          <p:nvPr/>
        </p:nvSpPr>
        <p:spPr bwMode="white">
          <a:xfrm>
            <a:off x="9528396" y="4997577"/>
            <a:ext cx="238016" cy="276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8F224EA3-49AE-D44F-3647-17273662B39C}"/>
              </a:ext>
            </a:extLst>
          </p:cNvPr>
          <p:cNvSpPr/>
          <p:nvPr/>
        </p:nvSpPr>
        <p:spPr bwMode="white">
          <a:xfrm>
            <a:off x="10575669" y="5007100"/>
            <a:ext cx="238016" cy="266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2546B5D2-0772-FE17-257A-E159445B302A}"/>
              </a:ext>
            </a:extLst>
          </p:cNvPr>
          <p:cNvSpPr/>
          <p:nvPr/>
        </p:nvSpPr>
        <p:spPr bwMode="white">
          <a:xfrm>
            <a:off x="3244760" y="5873709"/>
            <a:ext cx="238016" cy="276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816C2B81-8282-362C-0403-B5778206BEA5}"/>
              </a:ext>
            </a:extLst>
          </p:cNvPr>
          <p:cNvSpPr/>
          <p:nvPr/>
        </p:nvSpPr>
        <p:spPr bwMode="white">
          <a:xfrm>
            <a:off x="4282512" y="5873709"/>
            <a:ext cx="266578" cy="276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5F255ED7-2B49-0AB5-C41B-DE4F51528B72}"/>
              </a:ext>
            </a:extLst>
          </p:cNvPr>
          <p:cNvSpPr/>
          <p:nvPr/>
        </p:nvSpPr>
        <p:spPr bwMode="white">
          <a:xfrm>
            <a:off x="9728330" y="5873709"/>
            <a:ext cx="180892" cy="276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9A8CFCAB-B1C2-3F70-E512-62CFA27324A6}"/>
              </a:ext>
            </a:extLst>
          </p:cNvPr>
          <p:cNvSpPr/>
          <p:nvPr/>
        </p:nvSpPr>
        <p:spPr bwMode="white">
          <a:xfrm>
            <a:off x="10651834" y="5873709"/>
            <a:ext cx="437950" cy="276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96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0979B85-60F4-45C5-2773-5142755FA2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834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E2FD742-533C-D233-33FB-5ACB0703B091}"/>
              </a:ext>
            </a:extLst>
          </p:cNvPr>
          <p:cNvSpPr/>
          <p:nvPr/>
        </p:nvSpPr>
        <p:spPr bwMode="white">
          <a:xfrm>
            <a:off x="1055008" y="2678845"/>
            <a:ext cx="247537" cy="276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E1B908E-EFF7-6015-9CCD-E52ED6883146}"/>
              </a:ext>
            </a:extLst>
          </p:cNvPr>
          <p:cNvSpPr/>
          <p:nvPr/>
        </p:nvSpPr>
        <p:spPr bwMode="white">
          <a:xfrm>
            <a:off x="2102280" y="2678845"/>
            <a:ext cx="257057" cy="267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49740F3-83D5-1704-EC2E-544830037BE2}"/>
              </a:ext>
            </a:extLst>
          </p:cNvPr>
          <p:cNvSpPr/>
          <p:nvPr/>
        </p:nvSpPr>
        <p:spPr bwMode="white">
          <a:xfrm>
            <a:off x="3082909" y="2678845"/>
            <a:ext cx="409388" cy="267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3A119E1-E057-DB1A-56FD-3C6F0CBE599B}"/>
              </a:ext>
            </a:extLst>
          </p:cNvPr>
          <p:cNvSpPr/>
          <p:nvPr/>
        </p:nvSpPr>
        <p:spPr bwMode="white">
          <a:xfrm>
            <a:off x="1055008" y="3556762"/>
            <a:ext cx="257057" cy="267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BB470F2-AC8E-0B43-D960-7BF40C171614}"/>
              </a:ext>
            </a:extLst>
          </p:cNvPr>
          <p:cNvSpPr/>
          <p:nvPr/>
        </p:nvSpPr>
        <p:spPr bwMode="white">
          <a:xfrm>
            <a:off x="2102280" y="3547219"/>
            <a:ext cx="247537" cy="276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64069B4-793E-B3DD-7A04-FA4A4C69E535}"/>
              </a:ext>
            </a:extLst>
          </p:cNvPr>
          <p:cNvSpPr/>
          <p:nvPr/>
        </p:nvSpPr>
        <p:spPr bwMode="white">
          <a:xfrm>
            <a:off x="3082909" y="3547219"/>
            <a:ext cx="409388" cy="276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403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2023-07-20T00:26:43Z</dcterms:created>
  <dcterms:modified xsi:type="dcterms:W3CDTF">2023-07-25T07:13:36Z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